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44"/>
  </p:notesMasterIdLst>
  <p:sldIdLst>
    <p:sldId id="257" r:id="rId3"/>
    <p:sldId id="406" r:id="rId4"/>
    <p:sldId id="414" r:id="rId5"/>
    <p:sldId id="408" r:id="rId6"/>
    <p:sldId id="278" r:id="rId7"/>
    <p:sldId id="279" r:id="rId8"/>
    <p:sldId id="435" r:id="rId9"/>
    <p:sldId id="431" r:id="rId10"/>
    <p:sldId id="368" r:id="rId11"/>
    <p:sldId id="397" r:id="rId12"/>
    <p:sldId id="361" r:id="rId13"/>
    <p:sldId id="377" r:id="rId14"/>
    <p:sldId id="419" r:id="rId15"/>
    <p:sldId id="421" r:id="rId16"/>
    <p:sldId id="420" r:id="rId17"/>
    <p:sldId id="422" r:id="rId18"/>
    <p:sldId id="423" r:id="rId19"/>
    <p:sldId id="418" r:id="rId20"/>
    <p:sldId id="412" r:id="rId21"/>
    <p:sldId id="424" r:id="rId22"/>
    <p:sldId id="430" r:id="rId23"/>
    <p:sldId id="413" r:id="rId24"/>
    <p:sldId id="425" r:id="rId25"/>
    <p:sldId id="433" r:id="rId26"/>
    <p:sldId id="434" r:id="rId27"/>
    <p:sldId id="436" r:id="rId28"/>
    <p:sldId id="372" r:id="rId29"/>
    <p:sldId id="426" r:id="rId30"/>
    <p:sldId id="428" r:id="rId31"/>
    <p:sldId id="429" r:id="rId32"/>
    <p:sldId id="416" r:id="rId33"/>
    <p:sldId id="370" r:id="rId34"/>
    <p:sldId id="415" r:id="rId35"/>
    <p:sldId id="363" r:id="rId36"/>
    <p:sldId id="417" r:id="rId37"/>
    <p:sldId id="362" r:id="rId38"/>
    <p:sldId id="400" r:id="rId39"/>
    <p:sldId id="271" r:id="rId40"/>
    <p:sldId id="399" r:id="rId41"/>
    <p:sldId id="401" r:id="rId42"/>
    <p:sldId id="39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90EE"/>
    <a:srgbClr val="CA1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9C9EA5-C6E7-49BD-975B-30C7FC0F9F0A}" v="13" dt="2023-10-03T00:46:20.186"/>
    <p1510:client id="{6E74DC4A-6168-41FC-A7BC-7B61E1A8676E}" v="550" dt="2023-10-03T22:04:31.5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Grid="0">
      <p:cViewPr varScale="1">
        <p:scale>
          <a:sx n="162" d="100"/>
          <a:sy n="162" d="100"/>
        </p:scale>
        <p:origin x="156"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159C9EA5-C6E7-49BD-975B-30C7FC0F9F0A}"/>
    <pc:docChg chg="undo custSel addSld delSld modSld sldOrd addMainMaster delMainMaster">
      <pc:chgData name="Jha, Aryan Ritwajeet" userId="2aad577e-539b-449b-83a6-8d411f484b4d" providerId="ADAL" clId="{159C9EA5-C6E7-49BD-975B-30C7FC0F9F0A}" dt="2023-10-03T00:46:46.566" v="9143" actId="1076"/>
      <pc:docMkLst>
        <pc:docMk/>
      </pc:docMkLst>
      <pc:sldChg chg="modSp mod">
        <pc:chgData name="Jha, Aryan Ritwajeet" userId="2aad577e-539b-449b-83a6-8d411f484b4d" providerId="ADAL" clId="{159C9EA5-C6E7-49BD-975B-30C7FC0F9F0A}" dt="2023-10-02T21:29:53.134" v="8210" actId="20577"/>
        <pc:sldMkLst>
          <pc:docMk/>
          <pc:sldMk cId="3211284466" sldId="257"/>
        </pc:sldMkLst>
        <pc:spChg chg="mod">
          <ac:chgData name="Jha, Aryan Ritwajeet" userId="2aad577e-539b-449b-83a6-8d411f484b4d" providerId="ADAL" clId="{159C9EA5-C6E7-49BD-975B-30C7FC0F9F0A}" dt="2023-10-02T21:29:53.134" v="8210" actId="20577"/>
          <ac:spMkLst>
            <pc:docMk/>
            <pc:sldMk cId="3211284466" sldId="257"/>
            <ac:spMk id="2" creationId="{7E8EB730-B0DA-4A8F-A335-22B9758D3046}"/>
          </ac:spMkLst>
        </pc:spChg>
        <pc:spChg chg="mod">
          <ac:chgData name="Jha, Aryan Ritwajeet" userId="2aad577e-539b-449b-83a6-8d411f484b4d" providerId="ADAL" clId="{159C9EA5-C6E7-49BD-975B-30C7FC0F9F0A}" dt="2023-09-27T22:50:17.361" v="8192" actId="27636"/>
          <ac:spMkLst>
            <pc:docMk/>
            <pc:sldMk cId="3211284466" sldId="257"/>
            <ac:spMk id="3" creationId="{2BE68964-B8D8-4EBC-B9D3-CCA6FA2AC332}"/>
          </ac:spMkLst>
        </pc:spChg>
      </pc:sldChg>
      <pc:sldChg chg="addSp delSp modSp add del mod ord setBg delDesignElem">
        <pc:chgData name="Jha, Aryan Ritwajeet" userId="2aad577e-539b-449b-83a6-8d411f484b4d" providerId="ADAL" clId="{159C9EA5-C6E7-49BD-975B-30C7FC0F9F0A}" dt="2023-09-26T17:33:08.774" v="94" actId="404"/>
        <pc:sldMkLst>
          <pc:docMk/>
          <pc:sldMk cId="1735641184" sldId="271"/>
        </pc:sldMkLst>
        <pc:spChg chg="mod">
          <ac:chgData name="Jha, Aryan Ritwajeet" userId="2aad577e-539b-449b-83a6-8d411f484b4d" providerId="ADAL" clId="{159C9EA5-C6E7-49BD-975B-30C7FC0F9F0A}" dt="2023-09-26T17:33:08.774" v="94" actId="404"/>
          <ac:spMkLst>
            <pc:docMk/>
            <pc:sldMk cId="1735641184" sldId="271"/>
            <ac:spMk id="4" creationId="{FDA6A128-D30D-4F0B-A064-09B6DC7A7F1B}"/>
          </ac:spMkLst>
        </pc:spChg>
        <pc:spChg chg="add del">
          <ac:chgData name="Jha, Aryan Ritwajeet" userId="2aad577e-539b-449b-83a6-8d411f484b4d" providerId="ADAL" clId="{159C9EA5-C6E7-49BD-975B-30C7FC0F9F0A}" dt="2023-09-26T17:27:47.020" v="6"/>
          <ac:spMkLst>
            <pc:docMk/>
            <pc:sldMk cId="1735641184" sldId="271"/>
            <ac:spMk id="17" creationId="{02D44074-0B69-4F0C-A7B3-5645CE40D8E3}"/>
          </ac:spMkLst>
        </pc:spChg>
      </pc:sldChg>
      <pc:sldChg chg="addSp delSp modSp add del mod ord">
        <pc:chgData name="Jha, Aryan Ritwajeet" userId="2aad577e-539b-449b-83a6-8d411f484b4d" providerId="ADAL" clId="{159C9EA5-C6E7-49BD-975B-30C7FC0F9F0A}" dt="2023-09-26T23:50:14.667" v="3078" actId="14100"/>
        <pc:sldMkLst>
          <pc:docMk/>
          <pc:sldMk cId="930504783" sldId="278"/>
        </pc:sldMkLst>
        <pc:spChg chg="mod">
          <ac:chgData name="Jha, Aryan Ritwajeet" userId="2aad577e-539b-449b-83a6-8d411f484b4d" providerId="ADAL" clId="{159C9EA5-C6E7-49BD-975B-30C7FC0F9F0A}" dt="2023-09-26T23:50:14.667" v="3078" actId="14100"/>
          <ac:spMkLst>
            <pc:docMk/>
            <pc:sldMk cId="930504783" sldId="278"/>
            <ac:spMk id="2" creationId="{D8C7C84E-A439-4B2A-94CE-26B4E69CC91C}"/>
          </ac:spMkLst>
        </pc:spChg>
        <pc:spChg chg="mod">
          <ac:chgData name="Jha, Aryan Ritwajeet" userId="2aad577e-539b-449b-83a6-8d411f484b4d" providerId="ADAL" clId="{159C9EA5-C6E7-49BD-975B-30C7FC0F9F0A}" dt="2023-09-26T17:32:10.956" v="43" actId="20577"/>
          <ac:spMkLst>
            <pc:docMk/>
            <pc:sldMk cId="930504783" sldId="278"/>
            <ac:spMk id="3" creationId="{2B351BEF-2A59-4268-968D-5C8F03B9F3D2}"/>
          </ac:spMkLst>
        </pc:spChg>
        <pc:spChg chg="add del mod">
          <ac:chgData name="Jha, Aryan Ritwajeet" userId="2aad577e-539b-449b-83a6-8d411f484b4d" providerId="ADAL" clId="{159C9EA5-C6E7-49BD-975B-30C7FC0F9F0A}" dt="2023-09-26T22:57:03.545" v="2281" actId="21"/>
          <ac:spMkLst>
            <pc:docMk/>
            <pc:sldMk cId="930504783" sldId="278"/>
            <ac:spMk id="4" creationId="{D789BD10-08BA-8F76-B5A6-D883409FADE1}"/>
          </ac:spMkLst>
        </pc:spChg>
        <pc:picChg chg="mod">
          <ac:chgData name="Jha, Aryan Ritwajeet" userId="2aad577e-539b-449b-83a6-8d411f484b4d" providerId="ADAL" clId="{159C9EA5-C6E7-49BD-975B-30C7FC0F9F0A}" dt="2023-09-26T22:50:20.118" v="2255" actId="208"/>
          <ac:picMkLst>
            <pc:docMk/>
            <pc:sldMk cId="930504783" sldId="278"/>
            <ac:picMk id="5" creationId="{F3BB1098-C753-1B8B-3517-4016376D8014}"/>
          </ac:picMkLst>
        </pc:picChg>
        <pc:cxnChg chg="add del mod">
          <ac:chgData name="Jha, Aryan Ritwajeet" userId="2aad577e-539b-449b-83a6-8d411f484b4d" providerId="ADAL" clId="{159C9EA5-C6E7-49BD-975B-30C7FC0F9F0A}" dt="2023-09-26T22:57:03.545" v="2281" actId="21"/>
          <ac:cxnSpMkLst>
            <pc:docMk/>
            <pc:sldMk cId="930504783" sldId="278"/>
            <ac:cxnSpMk id="6" creationId="{81B6F747-F755-488D-C2A2-3755A4C522A6}"/>
          </ac:cxnSpMkLst>
        </pc:cxnChg>
      </pc:sldChg>
      <pc:sldChg chg="addSp modSp add mod ord">
        <pc:chgData name="Jha, Aryan Ritwajeet" userId="2aad577e-539b-449b-83a6-8d411f484b4d" providerId="ADAL" clId="{159C9EA5-C6E7-49BD-975B-30C7FC0F9F0A}" dt="2023-09-27T22:40:07.172" v="7693" actId="20577"/>
        <pc:sldMkLst>
          <pc:docMk/>
          <pc:sldMk cId="1858411754" sldId="279"/>
        </pc:sldMkLst>
        <pc:spChg chg="mod">
          <ac:chgData name="Jha, Aryan Ritwajeet" userId="2aad577e-539b-449b-83a6-8d411f484b4d" providerId="ADAL" clId="{159C9EA5-C6E7-49BD-975B-30C7FC0F9F0A}" dt="2023-09-27T22:40:07.172" v="7693" actId="20577"/>
          <ac:spMkLst>
            <pc:docMk/>
            <pc:sldMk cId="1858411754" sldId="279"/>
            <ac:spMk id="2" creationId="{D8C7C84E-A439-4B2A-94CE-26B4E69CC91C}"/>
          </ac:spMkLst>
        </pc:spChg>
        <pc:spChg chg="mod">
          <ac:chgData name="Jha, Aryan Ritwajeet" userId="2aad577e-539b-449b-83a6-8d411f484b4d" providerId="ADAL" clId="{159C9EA5-C6E7-49BD-975B-30C7FC0F9F0A}" dt="2023-09-26T17:32:06.712" v="39" actId="5793"/>
          <ac:spMkLst>
            <pc:docMk/>
            <pc:sldMk cId="1858411754" sldId="279"/>
            <ac:spMk id="3" creationId="{2B351BEF-2A59-4268-968D-5C8F03B9F3D2}"/>
          </ac:spMkLst>
        </pc:spChg>
        <pc:spChg chg="add mod">
          <ac:chgData name="Jha, Aryan Ritwajeet" userId="2aad577e-539b-449b-83a6-8d411f484b4d" providerId="ADAL" clId="{159C9EA5-C6E7-49BD-975B-30C7FC0F9F0A}" dt="2023-09-26T23:00:59.461" v="2591" actId="1076"/>
          <ac:spMkLst>
            <pc:docMk/>
            <pc:sldMk cId="1858411754" sldId="279"/>
            <ac:spMk id="4" creationId="{2863EE49-5592-C0C5-CE37-B9B35EF6E680}"/>
          </ac:spMkLst>
        </pc:spChg>
        <pc:spChg chg="add mod">
          <ac:chgData name="Jha, Aryan Ritwajeet" userId="2aad577e-539b-449b-83a6-8d411f484b4d" providerId="ADAL" clId="{159C9EA5-C6E7-49BD-975B-30C7FC0F9F0A}" dt="2023-09-27T01:34:03.985" v="6969" actId="164"/>
          <ac:spMkLst>
            <pc:docMk/>
            <pc:sldMk cId="1858411754" sldId="279"/>
            <ac:spMk id="7" creationId="{62604F67-BACC-14BC-FF07-35ED0BA7A12D}"/>
          </ac:spMkLst>
        </pc:spChg>
        <pc:grpChg chg="add mod">
          <ac:chgData name="Jha, Aryan Ritwajeet" userId="2aad577e-539b-449b-83a6-8d411f484b4d" providerId="ADAL" clId="{159C9EA5-C6E7-49BD-975B-30C7FC0F9F0A}" dt="2023-09-27T01:34:03.985" v="6969" actId="164"/>
          <ac:grpSpMkLst>
            <pc:docMk/>
            <pc:sldMk cId="1858411754" sldId="279"/>
            <ac:grpSpMk id="8" creationId="{7E3D58BE-37C1-1389-A93B-FD09F2F478DC}"/>
          </ac:grpSpMkLst>
        </pc:grpChg>
        <pc:picChg chg="mod">
          <ac:chgData name="Jha, Aryan Ritwajeet" userId="2aad577e-539b-449b-83a6-8d411f484b4d" providerId="ADAL" clId="{159C9EA5-C6E7-49BD-975B-30C7FC0F9F0A}" dt="2023-09-26T22:59:38.937" v="2579" actId="1076"/>
          <ac:picMkLst>
            <pc:docMk/>
            <pc:sldMk cId="1858411754" sldId="279"/>
            <ac:picMk id="6" creationId="{3AE44657-C62E-2C08-8BA2-2A0608D8FC96}"/>
          </ac:picMkLst>
        </pc:picChg>
        <pc:picChg chg="add mod">
          <ac:chgData name="Jha, Aryan Ritwajeet" userId="2aad577e-539b-449b-83a6-8d411f484b4d" providerId="ADAL" clId="{159C9EA5-C6E7-49BD-975B-30C7FC0F9F0A}" dt="2023-09-27T01:34:03.985" v="6969" actId="164"/>
          <ac:picMkLst>
            <pc:docMk/>
            <pc:sldMk cId="1858411754" sldId="279"/>
            <ac:picMk id="1026" creationId="{5C03E129-A6C8-1CBC-A73A-ABFC9E75166A}"/>
          </ac:picMkLst>
        </pc:picChg>
        <pc:cxnChg chg="add mod">
          <ac:chgData name="Jha, Aryan Ritwajeet" userId="2aad577e-539b-449b-83a6-8d411f484b4d" providerId="ADAL" clId="{159C9EA5-C6E7-49BD-975B-30C7FC0F9F0A}" dt="2023-09-26T23:00:59.461" v="2591" actId="1076"/>
          <ac:cxnSpMkLst>
            <pc:docMk/>
            <pc:sldMk cId="1858411754" sldId="279"/>
            <ac:cxnSpMk id="5" creationId="{74D483C1-7380-3AB5-C3D4-885119373EAD}"/>
          </ac:cxnSpMkLst>
        </pc:cxnChg>
      </pc:sldChg>
      <pc:sldChg chg="del">
        <pc:chgData name="Jha, Aryan Ritwajeet" userId="2aad577e-539b-449b-83a6-8d411f484b4d" providerId="ADAL" clId="{159C9EA5-C6E7-49BD-975B-30C7FC0F9F0A}" dt="2023-09-26T22:14:16.910" v="612" actId="47"/>
        <pc:sldMkLst>
          <pc:docMk/>
          <pc:sldMk cId="2561648844" sldId="335"/>
        </pc:sldMkLst>
      </pc:sldChg>
      <pc:sldChg chg="del">
        <pc:chgData name="Jha, Aryan Ritwajeet" userId="2aad577e-539b-449b-83a6-8d411f484b4d" providerId="ADAL" clId="{159C9EA5-C6E7-49BD-975B-30C7FC0F9F0A}" dt="2023-09-26T22:14:16.910" v="612" actId="47"/>
        <pc:sldMkLst>
          <pc:docMk/>
          <pc:sldMk cId="1083868590" sldId="336"/>
        </pc:sldMkLst>
      </pc:sldChg>
      <pc:sldChg chg="del">
        <pc:chgData name="Jha, Aryan Ritwajeet" userId="2aad577e-539b-449b-83a6-8d411f484b4d" providerId="ADAL" clId="{159C9EA5-C6E7-49BD-975B-30C7FC0F9F0A}" dt="2023-09-26T22:14:16.910" v="612" actId="47"/>
        <pc:sldMkLst>
          <pc:docMk/>
          <pc:sldMk cId="1771449399" sldId="337"/>
        </pc:sldMkLst>
      </pc:sldChg>
      <pc:sldChg chg="del">
        <pc:chgData name="Jha, Aryan Ritwajeet" userId="2aad577e-539b-449b-83a6-8d411f484b4d" providerId="ADAL" clId="{159C9EA5-C6E7-49BD-975B-30C7FC0F9F0A}" dt="2023-09-26T22:14:16.910" v="612" actId="47"/>
        <pc:sldMkLst>
          <pc:docMk/>
          <pc:sldMk cId="4236874696" sldId="338"/>
        </pc:sldMkLst>
      </pc:sldChg>
      <pc:sldChg chg="del">
        <pc:chgData name="Jha, Aryan Ritwajeet" userId="2aad577e-539b-449b-83a6-8d411f484b4d" providerId="ADAL" clId="{159C9EA5-C6E7-49BD-975B-30C7FC0F9F0A}" dt="2023-09-26T22:14:16.910" v="612" actId="47"/>
        <pc:sldMkLst>
          <pc:docMk/>
          <pc:sldMk cId="2152296590" sldId="339"/>
        </pc:sldMkLst>
      </pc:sldChg>
      <pc:sldChg chg="del">
        <pc:chgData name="Jha, Aryan Ritwajeet" userId="2aad577e-539b-449b-83a6-8d411f484b4d" providerId="ADAL" clId="{159C9EA5-C6E7-49BD-975B-30C7FC0F9F0A}" dt="2023-09-26T22:14:16.910" v="612" actId="47"/>
        <pc:sldMkLst>
          <pc:docMk/>
          <pc:sldMk cId="4132842835" sldId="340"/>
        </pc:sldMkLst>
      </pc:sldChg>
      <pc:sldChg chg="del">
        <pc:chgData name="Jha, Aryan Ritwajeet" userId="2aad577e-539b-449b-83a6-8d411f484b4d" providerId="ADAL" clId="{159C9EA5-C6E7-49BD-975B-30C7FC0F9F0A}" dt="2023-09-26T22:14:16.910" v="612" actId="47"/>
        <pc:sldMkLst>
          <pc:docMk/>
          <pc:sldMk cId="966282477" sldId="345"/>
        </pc:sldMkLst>
      </pc:sldChg>
      <pc:sldChg chg="del">
        <pc:chgData name="Jha, Aryan Ritwajeet" userId="2aad577e-539b-449b-83a6-8d411f484b4d" providerId="ADAL" clId="{159C9EA5-C6E7-49BD-975B-30C7FC0F9F0A}" dt="2023-09-26T22:14:50.396" v="613" actId="47"/>
        <pc:sldMkLst>
          <pc:docMk/>
          <pc:sldMk cId="2724178672" sldId="346"/>
        </pc:sldMkLst>
      </pc:sldChg>
      <pc:sldChg chg="del">
        <pc:chgData name="Jha, Aryan Ritwajeet" userId="2aad577e-539b-449b-83a6-8d411f484b4d" providerId="ADAL" clId="{159C9EA5-C6E7-49BD-975B-30C7FC0F9F0A}" dt="2023-09-26T22:14:16.910" v="612" actId="47"/>
        <pc:sldMkLst>
          <pc:docMk/>
          <pc:sldMk cId="2271536588" sldId="359"/>
        </pc:sldMkLst>
      </pc:sldChg>
      <pc:sldChg chg="del">
        <pc:chgData name="Jha, Aryan Ritwajeet" userId="2aad577e-539b-449b-83a6-8d411f484b4d" providerId="ADAL" clId="{159C9EA5-C6E7-49BD-975B-30C7FC0F9F0A}" dt="2023-09-26T17:24:43.856" v="0" actId="47"/>
        <pc:sldMkLst>
          <pc:docMk/>
          <pc:sldMk cId="2564785954" sldId="360"/>
        </pc:sldMkLst>
      </pc:sldChg>
      <pc:sldChg chg="modSp mod">
        <pc:chgData name="Jha, Aryan Ritwajeet" userId="2aad577e-539b-449b-83a6-8d411f484b4d" providerId="ADAL" clId="{159C9EA5-C6E7-49BD-975B-30C7FC0F9F0A}" dt="2023-09-27T01:00:22.567" v="4480" actId="113"/>
        <pc:sldMkLst>
          <pc:docMk/>
          <pc:sldMk cId="2561349363" sldId="361"/>
        </pc:sldMkLst>
        <pc:spChg chg="mod">
          <ac:chgData name="Jha, Aryan Ritwajeet" userId="2aad577e-539b-449b-83a6-8d411f484b4d" providerId="ADAL" clId="{159C9EA5-C6E7-49BD-975B-30C7FC0F9F0A}" dt="2023-09-27T01:00:22.567" v="4480" actId="113"/>
          <ac:spMkLst>
            <pc:docMk/>
            <pc:sldMk cId="2561349363" sldId="361"/>
            <ac:spMk id="2" creationId="{59C9094E-A462-4868-E7DB-78E440507414}"/>
          </ac:spMkLst>
        </pc:spChg>
        <pc:spChg chg="mod">
          <ac:chgData name="Jha, Aryan Ritwajeet" userId="2aad577e-539b-449b-83a6-8d411f484b4d" providerId="ADAL" clId="{159C9EA5-C6E7-49BD-975B-30C7FC0F9F0A}" dt="2023-09-27T00:49:27.711" v="4473" actId="20577"/>
          <ac:spMkLst>
            <pc:docMk/>
            <pc:sldMk cId="2561349363" sldId="361"/>
            <ac:spMk id="3" creationId="{2B9EFAB8-9A91-C655-9CD8-0AE3441761AC}"/>
          </ac:spMkLst>
        </pc:spChg>
      </pc:sldChg>
      <pc:sldChg chg="modSp mod">
        <pc:chgData name="Jha, Aryan Ritwajeet" userId="2aad577e-539b-449b-83a6-8d411f484b4d" providerId="ADAL" clId="{159C9EA5-C6E7-49BD-975B-30C7FC0F9F0A}" dt="2023-09-26T23:46:59.651" v="2950" actId="20577"/>
        <pc:sldMkLst>
          <pc:docMk/>
          <pc:sldMk cId="105884993" sldId="362"/>
        </pc:sldMkLst>
        <pc:spChg chg="mod">
          <ac:chgData name="Jha, Aryan Ritwajeet" userId="2aad577e-539b-449b-83a6-8d411f484b4d" providerId="ADAL" clId="{159C9EA5-C6E7-49BD-975B-30C7FC0F9F0A}" dt="2023-09-26T23:46:59.651" v="2950" actId="20577"/>
          <ac:spMkLst>
            <pc:docMk/>
            <pc:sldMk cId="105884993" sldId="362"/>
            <ac:spMk id="2" creationId="{59C9094E-A462-4868-E7DB-78E440507414}"/>
          </ac:spMkLst>
        </pc:spChg>
        <pc:picChg chg="mod">
          <ac:chgData name="Jha, Aryan Ritwajeet" userId="2aad577e-539b-449b-83a6-8d411f484b4d" providerId="ADAL" clId="{159C9EA5-C6E7-49BD-975B-30C7FC0F9F0A}" dt="2023-09-26T23:46:23.932" v="2865" actId="1076"/>
          <ac:picMkLst>
            <pc:docMk/>
            <pc:sldMk cId="105884993" sldId="362"/>
            <ac:picMk id="7" creationId="{D3F6C420-3EAF-98D1-C7E8-C9F3692495A7}"/>
          </ac:picMkLst>
        </pc:picChg>
      </pc:sldChg>
      <pc:sldChg chg="addSp delSp modSp mod">
        <pc:chgData name="Jha, Aryan Ritwajeet" userId="2aad577e-539b-449b-83a6-8d411f484b4d" providerId="ADAL" clId="{159C9EA5-C6E7-49BD-975B-30C7FC0F9F0A}" dt="2023-09-26T23:46:42.269" v="2893" actId="20577"/>
        <pc:sldMkLst>
          <pc:docMk/>
          <pc:sldMk cId="4058929575" sldId="363"/>
        </pc:sldMkLst>
        <pc:spChg chg="mod">
          <ac:chgData name="Jha, Aryan Ritwajeet" userId="2aad577e-539b-449b-83a6-8d411f484b4d" providerId="ADAL" clId="{159C9EA5-C6E7-49BD-975B-30C7FC0F9F0A}" dt="2023-09-26T23:46:42.269" v="2893" actId="20577"/>
          <ac:spMkLst>
            <pc:docMk/>
            <pc:sldMk cId="4058929575" sldId="363"/>
            <ac:spMk id="2" creationId="{59C9094E-A462-4868-E7DB-78E440507414}"/>
          </ac:spMkLst>
        </pc:spChg>
        <pc:picChg chg="add del mod">
          <ac:chgData name="Jha, Aryan Ritwajeet" userId="2aad577e-539b-449b-83a6-8d411f484b4d" providerId="ADAL" clId="{159C9EA5-C6E7-49BD-975B-30C7FC0F9F0A}" dt="2023-09-26T23:46:21.077" v="2864" actId="1076"/>
          <ac:picMkLst>
            <pc:docMk/>
            <pc:sldMk cId="4058929575" sldId="363"/>
            <ac:picMk id="4" creationId="{CDC4F6F3-4C39-173E-F12D-19ACFC900122}"/>
          </ac:picMkLst>
        </pc:picChg>
        <pc:picChg chg="add del">
          <ac:chgData name="Jha, Aryan Ritwajeet" userId="2aad577e-539b-449b-83a6-8d411f484b4d" providerId="ADAL" clId="{159C9EA5-C6E7-49BD-975B-30C7FC0F9F0A}" dt="2023-09-26T23:44:11.778" v="2843" actId="22"/>
          <ac:picMkLst>
            <pc:docMk/>
            <pc:sldMk cId="4058929575" sldId="363"/>
            <ac:picMk id="5" creationId="{D04C7476-726C-4C04-3899-B6996497033F}"/>
          </ac:picMkLst>
        </pc:picChg>
      </pc:sldChg>
      <pc:sldChg chg="del">
        <pc:chgData name="Jha, Aryan Ritwajeet" userId="2aad577e-539b-449b-83a6-8d411f484b4d" providerId="ADAL" clId="{159C9EA5-C6E7-49BD-975B-30C7FC0F9F0A}" dt="2023-09-26T17:25:18.449" v="3" actId="47"/>
        <pc:sldMkLst>
          <pc:docMk/>
          <pc:sldMk cId="1418086586" sldId="365"/>
        </pc:sldMkLst>
      </pc:sldChg>
      <pc:sldChg chg="del">
        <pc:chgData name="Jha, Aryan Ritwajeet" userId="2aad577e-539b-449b-83a6-8d411f484b4d" providerId="ADAL" clId="{159C9EA5-C6E7-49BD-975B-30C7FC0F9F0A}" dt="2023-09-26T17:25:18.449" v="3" actId="47"/>
        <pc:sldMkLst>
          <pc:docMk/>
          <pc:sldMk cId="39870651" sldId="366"/>
        </pc:sldMkLst>
      </pc:sldChg>
      <pc:sldChg chg="addSp delSp modSp mod">
        <pc:chgData name="Jha, Aryan Ritwajeet" userId="2aad577e-539b-449b-83a6-8d411f484b4d" providerId="ADAL" clId="{159C9EA5-C6E7-49BD-975B-30C7FC0F9F0A}" dt="2023-09-27T00:47:56.332" v="4398" actId="20577"/>
        <pc:sldMkLst>
          <pc:docMk/>
          <pc:sldMk cId="195596276" sldId="368"/>
        </pc:sldMkLst>
        <pc:spChg chg="mod">
          <ac:chgData name="Jha, Aryan Ritwajeet" userId="2aad577e-539b-449b-83a6-8d411f484b4d" providerId="ADAL" clId="{159C9EA5-C6E7-49BD-975B-30C7FC0F9F0A}" dt="2023-09-27T00:47:56.332" v="4398" actId="20577"/>
          <ac:spMkLst>
            <pc:docMk/>
            <pc:sldMk cId="195596276" sldId="368"/>
            <ac:spMk id="4" creationId="{2A2E6E1A-B461-F4B3-952C-9D664C97E3E5}"/>
          </ac:spMkLst>
        </pc:spChg>
        <pc:spChg chg="mod ord">
          <ac:chgData name="Jha, Aryan Ritwajeet" userId="2aad577e-539b-449b-83a6-8d411f484b4d" providerId="ADAL" clId="{159C9EA5-C6E7-49BD-975B-30C7FC0F9F0A}" dt="2023-09-26T23:55:38.111" v="3198" actId="26606"/>
          <ac:spMkLst>
            <pc:docMk/>
            <pc:sldMk cId="195596276" sldId="368"/>
            <ac:spMk id="8" creationId="{AAD60082-899C-94F0-0506-0C909AE14EB0}"/>
          </ac:spMkLst>
        </pc:spChg>
        <pc:spChg chg="add del">
          <ac:chgData name="Jha, Aryan Ritwajeet" userId="2aad577e-539b-449b-83a6-8d411f484b4d" providerId="ADAL" clId="{159C9EA5-C6E7-49BD-975B-30C7FC0F9F0A}" dt="2023-09-26T23:55:38.111" v="3198" actId="26606"/>
          <ac:spMkLst>
            <pc:docMk/>
            <pc:sldMk cId="195596276" sldId="368"/>
            <ac:spMk id="83" creationId="{7B831B6F-405A-4B47-B9BB-5CA88F285844}"/>
          </ac:spMkLst>
        </pc:spChg>
        <pc:spChg chg="add del">
          <ac:chgData name="Jha, Aryan Ritwajeet" userId="2aad577e-539b-449b-83a6-8d411f484b4d" providerId="ADAL" clId="{159C9EA5-C6E7-49BD-975B-30C7FC0F9F0A}" dt="2023-09-26T23:55:38.111" v="3198" actId="26606"/>
          <ac:spMkLst>
            <pc:docMk/>
            <pc:sldMk cId="195596276" sldId="368"/>
            <ac:spMk id="84" creationId="{15109354-9C5D-4F8C-B0E6-D1043C7BF20A}"/>
          </ac:spMkLst>
        </pc:spChg>
        <pc:spChg chg="add del">
          <ac:chgData name="Jha, Aryan Ritwajeet" userId="2aad577e-539b-449b-83a6-8d411f484b4d" providerId="ADAL" clId="{159C9EA5-C6E7-49BD-975B-30C7FC0F9F0A}" dt="2023-09-26T23:55:38.111" v="3198" actId="26606"/>
          <ac:spMkLst>
            <pc:docMk/>
            <pc:sldMk cId="195596276" sldId="368"/>
            <ac:spMk id="85" creationId="{49B530FE-A87D-41A0-A920-ADC6539EAA44}"/>
          </ac:spMkLst>
        </pc:spChg>
        <pc:spChg chg="add del">
          <ac:chgData name="Jha, Aryan Ritwajeet" userId="2aad577e-539b-449b-83a6-8d411f484b4d" providerId="ADAL" clId="{159C9EA5-C6E7-49BD-975B-30C7FC0F9F0A}" dt="2023-09-26T23:55:38.111" v="3198" actId="26606"/>
          <ac:spMkLst>
            <pc:docMk/>
            <pc:sldMk cId="195596276" sldId="368"/>
            <ac:spMk id="90" creationId="{A440A548-C0D4-4418-940E-EDC2F1D9A599}"/>
          </ac:spMkLst>
        </pc:spChg>
        <pc:spChg chg="add del">
          <ac:chgData name="Jha, Aryan Ritwajeet" userId="2aad577e-539b-449b-83a6-8d411f484b4d" providerId="ADAL" clId="{159C9EA5-C6E7-49BD-975B-30C7FC0F9F0A}" dt="2023-09-26T23:55:38.111" v="3198" actId="26606"/>
          <ac:spMkLst>
            <pc:docMk/>
            <pc:sldMk cId="195596276" sldId="368"/>
            <ac:spMk id="92" creationId="{E708B267-8CD2-4684-A57B-9F1070769203}"/>
          </ac:spMkLst>
        </pc:spChg>
        <pc:spChg chg="add del">
          <ac:chgData name="Jha, Aryan Ritwajeet" userId="2aad577e-539b-449b-83a6-8d411f484b4d" providerId="ADAL" clId="{159C9EA5-C6E7-49BD-975B-30C7FC0F9F0A}" dt="2023-09-26T23:55:34.924" v="3197" actId="26606"/>
          <ac:spMkLst>
            <pc:docMk/>
            <pc:sldMk cId="195596276" sldId="368"/>
            <ac:spMk id="102" creationId="{327D73B4-9F5C-4A64-A179-51B9500CB8B5}"/>
          </ac:spMkLst>
        </pc:spChg>
        <pc:spChg chg="add del">
          <ac:chgData name="Jha, Aryan Ritwajeet" userId="2aad577e-539b-449b-83a6-8d411f484b4d" providerId="ADAL" clId="{159C9EA5-C6E7-49BD-975B-30C7FC0F9F0A}" dt="2023-09-26T23:55:34.924" v="3197" actId="26606"/>
          <ac:spMkLst>
            <pc:docMk/>
            <pc:sldMk cId="195596276" sldId="368"/>
            <ac:spMk id="104" creationId="{C1F06963-6374-4B48-844F-071A9BAAAE02}"/>
          </ac:spMkLst>
        </pc:spChg>
        <pc:spChg chg="add del">
          <ac:chgData name="Jha, Aryan Ritwajeet" userId="2aad577e-539b-449b-83a6-8d411f484b4d" providerId="ADAL" clId="{159C9EA5-C6E7-49BD-975B-30C7FC0F9F0A}" dt="2023-09-26T23:55:34.924" v="3197" actId="26606"/>
          <ac:spMkLst>
            <pc:docMk/>
            <pc:sldMk cId="195596276" sldId="368"/>
            <ac:spMk id="110" creationId="{E3020543-B24B-4EC4-8FFC-8DD88EEA91A8}"/>
          </ac:spMkLst>
        </pc:spChg>
        <pc:grpChg chg="add del">
          <ac:chgData name="Jha, Aryan Ritwajeet" userId="2aad577e-539b-449b-83a6-8d411f484b4d" providerId="ADAL" clId="{159C9EA5-C6E7-49BD-975B-30C7FC0F9F0A}" dt="2023-09-26T23:55:38.111" v="3198" actId="26606"/>
          <ac:grpSpMkLst>
            <pc:docMk/>
            <pc:sldMk cId="195596276" sldId="368"/>
            <ac:grpSpMk id="94" creationId="{41E5AB36-9328-47E9-95AD-E38AC1C0E18D}"/>
          </ac:grpSpMkLst>
        </pc:grpChg>
        <pc:grpChg chg="add del">
          <ac:chgData name="Jha, Aryan Ritwajeet" userId="2aad577e-539b-449b-83a6-8d411f484b4d" providerId="ADAL" clId="{159C9EA5-C6E7-49BD-975B-30C7FC0F9F0A}" dt="2023-09-26T23:55:34.924" v="3197" actId="26606"/>
          <ac:grpSpMkLst>
            <pc:docMk/>
            <pc:sldMk cId="195596276" sldId="368"/>
            <ac:grpSpMk id="106" creationId="{5614C7C0-FA1D-4105-8345-1DF76F9870A8}"/>
          </ac:grpSpMkLst>
        </pc:grpChg>
        <pc:picChg chg="mod">
          <ac:chgData name="Jha, Aryan Ritwajeet" userId="2aad577e-539b-449b-83a6-8d411f484b4d" providerId="ADAL" clId="{159C9EA5-C6E7-49BD-975B-30C7FC0F9F0A}" dt="2023-09-26T23:55:38.111" v="3198" actId="26606"/>
          <ac:picMkLst>
            <pc:docMk/>
            <pc:sldMk cId="195596276" sldId="368"/>
            <ac:picMk id="49" creationId="{B4544680-A363-7308-FFE8-9D93D342134D}"/>
          </ac:picMkLst>
        </pc:picChg>
        <pc:cxnChg chg="add del">
          <ac:chgData name="Jha, Aryan Ritwajeet" userId="2aad577e-539b-449b-83a6-8d411f484b4d" providerId="ADAL" clId="{159C9EA5-C6E7-49BD-975B-30C7FC0F9F0A}" dt="2023-09-26T23:55:34.924" v="3197" actId="26606"/>
          <ac:cxnSpMkLst>
            <pc:docMk/>
            <pc:sldMk cId="195596276" sldId="368"/>
            <ac:cxnSpMk id="112" creationId="{C49DA8F6-BCC1-4447-B54C-57856834B94B}"/>
          </ac:cxnSpMkLst>
        </pc:cxnChg>
      </pc:sldChg>
      <pc:sldChg chg="del">
        <pc:chgData name="Jha, Aryan Ritwajeet" userId="2aad577e-539b-449b-83a6-8d411f484b4d" providerId="ADAL" clId="{159C9EA5-C6E7-49BD-975B-30C7FC0F9F0A}" dt="2023-09-26T22:17:32.463" v="629" actId="47"/>
        <pc:sldMkLst>
          <pc:docMk/>
          <pc:sldMk cId="3936922489" sldId="369"/>
        </pc:sldMkLst>
      </pc:sldChg>
      <pc:sldChg chg="addSp delSp modSp mod ord">
        <pc:chgData name="Jha, Aryan Ritwajeet" userId="2aad577e-539b-449b-83a6-8d411f484b4d" providerId="ADAL" clId="{159C9EA5-C6E7-49BD-975B-30C7FC0F9F0A}" dt="2023-09-27T00:26:42.443" v="4247"/>
        <pc:sldMkLst>
          <pc:docMk/>
          <pc:sldMk cId="432346460" sldId="370"/>
        </pc:sldMkLst>
        <pc:picChg chg="add del mod">
          <ac:chgData name="Jha, Aryan Ritwajeet" userId="2aad577e-539b-449b-83a6-8d411f484b4d" providerId="ADAL" clId="{159C9EA5-C6E7-49BD-975B-30C7FC0F9F0A}" dt="2023-09-27T00:21:28.934" v="4191" actId="478"/>
          <ac:picMkLst>
            <pc:docMk/>
            <pc:sldMk cId="432346460" sldId="370"/>
            <ac:picMk id="4" creationId="{7D98BDBF-77F2-EC5C-F864-C6D0E7B44B6B}"/>
          </ac:picMkLst>
        </pc:picChg>
        <pc:picChg chg="mod">
          <ac:chgData name="Jha, Aryan Ritwajeet" userId="2aad577e-539b-449b-83a6-8d411f484b4d" providerId="ADAL" clId="{159C9EA5-C6E7-49BD-975B-30C7FC0F9F0A}" dt="2023-09-27T00:22:33.671" v="4194" actId="1076"/>
          <ac:picMkLst>
            <pc:docMk/>
            <pc:sldMk cId="432346460" sldId="370"/>
            <ac:picMk id="6" creationId="{5DAB5B05-61EC-9A59-1445-B0FA10B5B152}"/>
          </ac:picMkLst>
        </pc:picChg>
      </pc:sldChg>
      <pc:sldChg chg="addSp delSp modSp mod">
        <pc:chgData name="Jha, Aryan Ritwajeet" userId="2aad577e-539b-449b-83a6-8d411f484b4d" providerId="ADAL" clId="{159C9EA5-C6E7-49BD-975B-30C7FC0F9F0A}" dt="2023-09-27T22:46:11.129" v="8000" actId="20577"/>
        <pc:sldMkLst>
          <pc:docMk/>
          <pc:sldMk cId="195686194" sldId="372"/>
        </pc:sldMkLst>
        <pc:spChg chg="mod">
          <ac:chgData name="Jha, Aryan Ritwajeet" userId="2aad577e-539b-449b-83a6-8d411f484b4d" providerId="ADAL" clId="{159C9EA5-C6E7-49BD-975B-30C7FC0F9F0A}" dt="2023-09-27T01:01:16.396" v="4498" actId="20577"/>
          <ac:spMkLst>
            <pc:docMk/>
            <pc:sldMk cId="195686194" sldId="372"/>
            <ac:spMk id="2" creationId="{59C9094E-A462-4868-E7DB-78E440507414}"/>
          </ac:spMkLst>
        </pc:spChg>
        <pc:spChg chg="add mod">
          <ac:chgData name="Jha, Aryan Ritwajeet" userId="2aad577e-539b-449b-83a6-8d411f484b4d" providerId="ADAL" clId="{159C9EA5-C6E7-49BD-975B-30C7FC0F9F0A}" dt="2023-09-27T01:25:32.986" v="6330" actId="403"/>
          <ac:spMkLst>
            <pc:docMk/>
            <pc:sldMk cId="195686194" sldId="372"/>
            <ac:spMk id="3" creationId="{182CC51B-D6FF-7BE8-4C0E-F2774C613156}"/>
          </ac:spMkLst>
        </pc:spChg>
        <pc:spChg chg="add mod">
          <ac:chgData name="Jha, Aryan Ritwajeet" userId="2aad577e-539b-449b-83a6-8d411f484b4d" providerId="ADAL" clId="{159C9EA5-C6E7-49BD-975B-30C7FC0F9F0A}" dt="2023-09-27T22:46:11.129" v="8000" actId="20577"/>
          <ac:spMkLst>
            <pc:docMk/>
            <pc:sldMk cId="195686194" sldId="372"/>
            <ac:spMk id="4" creationId="{0DE8B74D-8A9A-BD93-C15D-CF4CF1975AA4}"/>
          </ac:spMkLst>
        </pc:spChg>
        <pc:spChg chg="del">
          <ac:chgData name="Jha, Aryan Ritwajeet" userId="2aad577e-539b-449b-83a6-8d411f484b4d" providerId="ADAL" clId="{159C9EA5-C6E7-49BD-975B-30C7FC0F9F0A}" dt="2023-09-27T00:58:46.766" v="4478" actId="478"/>
          <ac:spMkLst>
            <pc:docMk/>
            <pc:sldMk cId="195686194" sldId="372"/>
            <ac:spMk id="4" creationId="{29A92B20-39A1-CAB4-F06A-947AEAF58EAB}"/>
          </ac:spMkLst>
        </pc:spChg>
        <pc:spChg chg="mod">
          <ac:chgData name="Jha, Aryan Ritwajeet" userId="2aad577e-539b-449b-83a6-8d411f484b4d" providerId="ADAL" clId="{159C9EA5-C6E7-49BD-975B-30C7FC0F9F0A}" dt="2023-09-27T01:01:25.646" v="4523" actId="20577"/>
          <ac:spMkLst>
            <pc:docMk/>
            <pc:sldMk cId="195686194" sldId="372"/>
            <ac:spMk id="5" creationId="{AFE6C517-2645-3EDC-A4C5-C467913973FB}"/>
          </ac:spMkLst>
        </pc:spChg>
        <pc:spChg chg="del mod">
          <ac:chgData name="Jha, Aryan Ritwajeet" userId="2aad577e-539b-449b-83a6-8d411f484b4d" providerId="ADAL" clId="{159C9EA5-C6E7-49BD-975B-30C7FC0F9F0A}" dt="2023-09-27T00:58:47.166" v="4479" actId="478"/>
          <ac:spMkLst>
            <pc:docMk/>
            <pc:sldMk cId="195686194" sldId="372"/>
            <ac:spMk id="6" creationId="{3C045071-CD24-BF06-74D2-B0EF063B47B4}"/>
          </ac:spMkLst>
        </pc:spChg>
        <pc:spChg chg="add mod">
          <ac:chgData name="Jha, Aryan Ritwajeet" userId="2aad577e-539b-449b-83a6-8d411f484b4d" providerId="ADAL" clId="{159C9EA5-C6E7-49BD-975B-30C7FC0F9F0A}" dt="2023-09-27T22:43:25.253" v="7712" actId="13926"/>
          <ac:spMkLst>
            <pc:docMk/>
            <pc:sldMk cId="195686194" sldId="372"/>
            <ac:spMk id="8" creationId="{EF27781D-23C5-20C2-9FD6-3039203BBD28}"/>
          </ac:spMkLst>
        </pc:spChg>
        <pc:spChg chg="add del">
          <ac:chgData name="Jha, Aryan Ritwajeet" userId="2aad577e-539b-449b-83a6-8d411f484b4d" providerId="ADAL" clId="{159C9EA5-C6E7-49BD-975B-30C7FC0F9F0A}" dt="2023-09-27T01:17:27.446" v="5690" actId="22"/>
          <ac:spMkLst>
            <pc:docMk/>
            <pc:sldMk cId="195686194" sldId="372"/>
            <ac:spMk id="12" creationId="{28228F60-B4F3-1E9C-80A7-3D8BE680F3CE}"/>
          </ac:spMkLst>
        </pc:spChg>
        <pc:spChg chg="add mod">
          <ac:chgData name="Jha, Aryan Ritwajeet" userId="2aad577e-539b-449b-83a6-8d411f484b4d" providerId="ADAL" clId="{159C9EA5-C6E7-49BD-975B-30C7FC0F9F0A}" dt="2023-09-27T01:25:26.708" v="6324" actId="404"/>
          <ac:spMkLst>
            <pc:docMk/>
            <pc:sldMk cId="195686194" sldId="372"/>
            <ac:spMk id="13" creationId="{4FC54133-8CE4-1C01-F7F1-49E060D7D2C1}"/>
          </ac:spMkLst>
        </pc:spChg>
        <pc:spChg chg="add mod">
          <ac:chgData name="Jha, Aryan Ritwajeet" userId="2aad577e-539b-449b-83a6-8d411f484b4d" providerId="ADAL" clId="{159C9EA5-C6E7-49BD-975B-30C7FC0F9F0A}" dt="2023-09-27T00:24:03.212" v="4210" actId="2085"/>
          <ac:spMkLst>
            <pc:docMk/>
            <pc:sldMk cId="195686194" sldId="372"/>
            <ac:spMk id="14" creationId="{D6B581F6-A2C5-DBB4-036E-E1CA5459FDE8}"/>
          </ac:spMkLst>
        </pc:spChg>
        <pc:grpChg chg="add del mod">
          <ac:chgData name="Jha, Aryan Ritwajeet" userId="2aad577e-539b-449b-83a6-8d411f484b4d" providerId="ADAL" clId="{159C9EA5-C6E7-49BD-975B-30C7FC0F9F0A}" dt="2023-09-27T00:58:45.606" v="4476" actId="478"/>
          <ac:grpSpMkLst>
            <pc:docMk/>
            <pc:sldMk cId="195686194" sldId="372"/>
            <ac:grpSpMk id="17" creationId="{535E0C47-7E4B-4C34-71C1-C434C4F3D075}"/>
          </ac:grpSpMkLst>
        </pc:grpChg>
        <pc:picChg chg="del">
          <ac:chgData name="Jha, Aryan Ritwajeet" userId="2aad577e-539b-449b-83a6-8d411f484b4d" providerId="ADAL" clId="{159C9EA5-C6E7-49BD-975B-30C7FC0F9F0A}" dt="2023-09-27T00:22:57.978" v="4195" actId="478"/>
          <ac:picMkLst>
            <pc:docMk/>
            <pc:sldMk cId="195686194" sldId="372"/>
            <ac:picMk id="3" creationId="{22DA8ACA-127A-4266-5AE0-E34682A2012B}"/>
          </ac:picMkLst>
        </pc:picChg>
        <pc:picChg chg="del">
          <ac:chgData name="Jha, Aryan Ritwajeet" userId="2aad577e-539b-449b-83a6-8d411f484b4d" providerId="ADAL" clId="{159C9EA5-C6E7-49BD-975B-30C7FC0F9F0A}" dt="2023-09-27T00:58:44.550" v="4475" actId="478"/>
          <ac:picMkLst>
            <pc:docMk/>
            <pc:sldMk cId="195686194" sldId="372"/>
            <ac:picMk id="7" creationId="{9B99E8DA-FD4E-7D29-FF19-79F98B1919B1}"/>
          </ac:picMkLst>
        </pc:picChg>
        <pc:picChg chg="add mod">
          <ac:chgData name="Jha, Aryan Ritwajeet" userId="2aad577e-539b-449b-83a6-8d411f484b4d" providerId="ADAL" clId="{159C9EA5-C6E7-49BD-975B-30C7FC0F9F0A}" dt="2023-09-27T00:23:58.024" v="4209" actId="164"/>
          <ac:picMkLst>
            <pc:docMk/>
            <pc:sldMk cId="195686194" sldId="372"/>
            <ac:picMk id="10" creationId="{54FA77DF-544F-523F-7849-725A0BD22B0E}"/>
          </ac:picMkLst>
        </pc:picChg>
        <pc:cxnChg chg="del mod">
          <ac:chgData name="Jha, Aryan Ritwajeet" userId="2aad577e-539b-449b-83a6-8d411f484b4d" providerId="ADAL" clId="{159C9EA5-C6E7-49BD-975B-30C7FC0F9F0A}" dt="2023-09-27T00:58:46.226" v="4477" actId="478"/>
          <ac:cxnSpMkLst>
            <pc:docMk/>
            <pc:sldMk cId="195686194" sldId="372"/>
            <ac:cxnSpMk id="9" creationId="{22913DC2-1048-0CA8-2953-9D865D0311CD}"/>
          </ac:cxnSpMkLst>
        </pc:cxnChg>
      </pc:sldChg>
      <pc:sldChg chg="delSp del mod">
        <pc:chgData name="Jha, Aryan Ritwajeet" userId="2aad577e-539b-449b-83a6-8d411f484b4d" providerId="ADAL" clId="{159C9EA5-C6E7-49BD-975B-30C7FC0F9F0A}" dt="2023-09-27T00:20:53.733" v="4181" actId="47"/>
        <pc:sldMkLst>
          <pc:docMk/>
          <pc:sldMk cId="1447204132" sldId="373"/>
        </pc:sldMkLst>
        <pc:picChg chg="del">
          <ac:chgData name="Jha, Aryan Ritwajeet" userId="2aad577e-539b-449b-83a6-8d411f484b4d" providerId="ADAL" clId="{159C9EA5-C6E7-49BD-975B-30C7FC0F9F0A}" dt="2023-09-26T22:17:55.524" v="630" actId="478"/>
          <ac:picMkLst>
            <pc:docMk/>
            <pc:sldMk cId="1447204132" sldId="373"/>
            <ac:picMk id="9" creationId="{DA49EAC0-15C1-5AB4-E568-B42EFA678656}"/>
          </ac:picMkLst>
        </pc:picChg>
      </pc:sldChg>
      <pc:sldChg chg="del">
        <pc:chgData name="Jha, Aryan Ritwajeet" userId="2aad577e-539b-449b-83a6-8d411f484b4d" providerId="ADAL" clId="{159C9EA5-C6E7-49BD-975B-30C7FC0F9F0A}" dt="2023-09-26T17:24:56.087" v="1" actId="47"/>
        <pc:sldMkLst>
          <pc:docMk/>
          <pc:sldMk cId="3293458446" sldId="374"/>
        </pc:sldMkLst>
      </pc:sldChg>
      <pc:sldChg chg="del">
        <pc:chgData name="Jha, Aryan Ritwajeet" userId="2aad577e-539b-449b-83a6-8d411f484b4d" providerId="ADAL" clId="{159C9EA5-C6E7-49BD-975B-30C7FC0F9F0A}" dt="2023-09-26T17:25:04.067" v="2" actId="47"/>
        <pc:sldMkLst>
          <pc:docMk/>
          <pc:sldMk cId="1039759568" sldId="375"/>
        </pc:sldMkLst>
      </pc:sldChg>
      <pc:sldChg chg="del">
        <pc:chgData name="Jha, Aryan Ritwajeet" userId="2aad577e-539b-449b-83a6-8d411f484b4d" providerId="ADAL" clId="{159C9EA5-C6E7-49BD-975B-30C7FC0F9F0A}" dt="2023-09-26T17:25:18.449" v="3" actId="47"/>
        <pc:sldMkLst>
          <pc:docMk/>
          <pc:sldMk cId="2868869998" sldId="376"/>
        </pc:sldMkLst>
      </pc:sldChg>
      <pc:sldChg chg="modSp mod">
        <pc:chgData name="Jha, Aryan Ritwajeet" userId="2aad577e-539b-449b-83a6-8d411f484b4d" providerId="ADAL" clId="{159C9EA5-C6E7-49BD-975B-30C7FC0F9F0A}" dt="2023-09-26T22:46:18.419" v="2002" actId="20577"/>
        <pc:sldMkLst>
          <pc:docMk/>
          <pc:sldMk cId="2958141711" sldId="377"/>
        </pc:sldMkLst>
        <pc:spChg chg="mod">
          <ac:chgData name="Jha, Aryan Ritwajeet" userId="2aad577e-539b-449b-83a6-8d411f484b4d" providerId="ADAL" clId="{159C9EA5-C6E7-49BD-975B-30C7FC0F9F0A}" dt="2023-09-26T22:38:50.376" v="1518" actId="113"/>
          <ac:spMkLst>
            <pc:docMk/>
            <pc:sldMk cId="2958141711" sldId="377"/>
            <ac:spMk id="2" creationId="{59C9094E-A462-4868-E7DB-78E440507414}"/>
          </ac:spMkLst>
        </pc:spChg>
        <pc:spChg chg="mod">
          <ac:chgData name="Jha, Aryan Ritwajeet" userId="2aad577e-539b-449b-83a6-8d411f484b4d" providerId="ADAL" clId="{159C9EA5-C6E7-49BD-975B-30C7FC0F9F0A}" dt="2023-09-26T22:46:18.419" v="2002" actId="20577"/>
          <ac:spMkLst>
            <pc:docMk/>
            <pc:sldMk cId="2958141711" sldId="377"/>
            <ac:spMk id="5" creationId="{5B9A85B7-1BAD-6892-4273-8CEBBE81DA43}"/>
          </ac:spMkLst>
        </pc:spChg>
      </pc:sldChg>
      <pc:sldChg chg="del">
        <pc:chgData name="Jha, Aryan Ritwajeet" userId="2aad577e-539b-449b-83a6-8d411f484b4d" providerId="ADAL" clId="{159C9EA5-C6E7-49BD-975B-30C7FC0F9F0A}" dt="2023-09-26T17:25:18.449" v="3" actId="47"/>
        <pc:sldMkLst>
          <pc:docMk/>
          <pc:sldMk cId="868231624" sldId="378"/>
        </pc:sldMkLst>
      </pc:sldChg>
      <pc:sldChg chg="del">
        <pc:chgData name="Jha, Aryan Ritwajeet" userId="2aad577e-539b-449b-83a6-8d411f484b4d" providerId="ADAL" clId="{159C9EA5-C6E7-49BD-975B-30C7FC0F9F0A}" dt="2023-09-26T17:25:18.449" v="3" actId="47"/>
        <pc:sldMkLst>
          <pc:docMk/>
          <pc:sldMk cId="4025812323" sldId="379"/>
        </pc:sldMkLst>
      </pc:sldChg>
      <pc:sldChg chg="del">
        <pc:chgData name="Jha, Aryan Ritwajeet" userId="2aad577e-539b-449b-83a6-8d411f484b4d" providerId="ADAL" clId="{159C9EA5-C6E7-49BD-975B-30C7FC0F9F0A}" dt="2023-09-26T17:25:18.449" v="3" actId="47"/>
        <pc:sldMkLst>
          <pc:docMk/>
          <pc:sldMk cId="2733074480" sldId="380"/>
        </pc:sldMkLst>
      </pc:sldChg>
      <pc:sldChg chg="del">
        <pc:chgData name="Jha, Aryan Ritwajeet" userId="2aad577e-539b-449b-83a6-8d411f484b4d" providerId="ADAL" clId="{159C9EA5-C6E7-49BD-975B-30C7FC0F9F0A}" dt="2023-09-26T17:25:18.449" v="3" actId="47"/>
        <pc:sldMkLst>
          <pc:docMk/>
          <pc:sldMk cId="2313073931" sldId="381"/>
        </pc:sldMkLst>
      </pc:sldChg>
      <pc:sldChg chg="modSp mod">
        <pc:chgData name="Jha, Aryan Ritwajeet" userId="2aad577e-539b-449b-83a6-8d411f484b4d" providerId="ADAL" clId="{159C9EA5-C6E7-49BD-975B-30C7FC0F9F0A}" dt="2023-09-27T00:27:42.362" v="4270" actId="20577"/>
        <pc:sldMkLst>
          <pc:docMk/>
          <pc:sldMk cId="1919255212" sldId="382"/>
        </pc:sldMkLst>
        <pc:spChg chg="mod">
          <ac:chgData name="Jha, Aryan Ritwajeet" userId="2aad577e-539b-449b-83a6-8d411f484b4d" providerId="ADAL" clId="{159C9EA5-C6E7-49BD-975B-30C7FC0F9F0A}" dt="2023-09-27T00:27:42.362" v="4270" actId="20577"/>
          <ac:spMkLst>
            <pc:docMk/>
            <pc:sldMk cId="1919255212" sldId="382"/>
            <ac:spMk id="2" creationId="{59C9094E-A462-4868-E7DB-78E440507414}"/>
          </ac:spMkLst>
        </pc:spChg>
        <pc:spChg chg="mod">
          <ac:chgData name="Jha, Aryan Ritwajeet" userId="2aad577e-539b-449b-83a6-8d411f484b4d" providerId="ADAL" clId="{159C9EA5-C6E7-49BD-975B-30C7FC0F9F0A}" dt="2023-09-27T00:27:22.036" v="4250" actId="207"/>
          <ac:spMkLst>
            <pc:docMk/>
            <pc:sldMk cId="1919255212" sldId="382"/>
            <ac:spMk id="4" creationId="{0E82F69F-9CE8-1B2E-8E7C-997C7681D347}"/>
          </ac:spMkLst>
        </pc:spChg>
        <pc:spChg chg="mod">
          <ac:chgData name="Jha, Aryan Ritwajeet" userId="2aad577e-539b-449b-83a6-8d411f484b4d" providerId="ADAL" clId="{159C9EA5-C6E7-49BD-975B-30C7FC0F9F0A}" dt="2023-09-27T00:27:13.553" v="4249" actId="207"/>
          <ac:spMkLst>
            <pc:docMk/>
            <pc:sldMk cId="1919255212" sldId="382"/>
            <ac:spMk id="9" creationId="{5DED7A31-70AD-C2B1-34C6-B783772F4F0B}"/>
          </ac:spMkLst>
        </pc:spChg>
        <pc:spChg chg="mod">
          <ac:chgData name="Jha, Aryan Ritwajeet" userId="2aad577e-539b-449b-83a6-8d411f484b4d" providerId="ADAL" clId="{159C9EA5-C6E7-49BD-975B-30C7FC0F9F0A}" dt="2023-09-27T00:27:25.300" v="4251" actId="207"/>
          <ac:spMkLst>
            <pc:docMk/>
            <pc:sldMk cId="1919255212" sldId="382"/>
            <ac:spMk id="11" creationId="{587261F6-15AD-5D26-D9AC-EB05983860B8}"/>
          </ac:spMkLst>
        </pc:spChg>
      </pc:sldChg>
      <pc:sldChg chg="modSp del mod">
        <pc:chgData name="Jha, Aryan Ritwajeet" userId="2aad577e-539b-449b-83a6-8d411f484b4d" providerId="ADAL" clId="{159C9EA5-C6E7-49BD-975B-30C7FC0F9F0A}" dt="2023-09-27T00:42:13.315" v="4313" actId="47"/>
        <pc:sldMkLst>
          <pc:docMk/>
          <pc:sldMk cId="2115703505" sldId="383"/>
        </pc:sldMkLst>
        <pc:spChg chg="mod">
          <ac:chgData name="Jha, Aryan Ritwajeet" userId="2aad577e-539b-449b-83a6-8d411f484b4d" providerId="ADAL" clId="{159C9EA5-C6E7-49BD-975B-30C7FC0F9F0A}" dt="2023-09-27T00:27:48.082" v="4271"/>
          <ac:spMkLst>
            <pc:docMk/>
            <pc:sldMk cId="2115703505" sldId="383"/>
            <ac:spMk id="2" creationId="{59C9094E-A462-4868-E7DB-78E440507414}"/>
          </ac:spMkLst>
        </pc:spChg>
        <pc:spChg chg="mod">
          <ac:chgData name="Jha, Aryan Ritwajeet" userId="2aad577e-539b-449b-83a6-8d411f484b4d" providerId="ADAL" clId="{159C9EA5-C6E7-49BD-975B-30C7FC0F9F0A}" dt="2023-09-27T00:34:45.406" v="4272" actId="207"/>
          <ac:spMkLst>
            <pc:docMk/>
            <pc:sldMk cId="2115703505" sldId="383"/>
            <ac:spMk id="9" creationId="{5DED7A31-70AD-C2B1-34C6-B783772F4F0B}"/>
          </ac:spMkLst>
        </pc:spChg>
        <pc:spChg chg="mod">
          <ac:chgData name="Jha, Aryan Ritwajeet" userId="2aad577e-539b-449b-83a6-8d411f484b4d" providerId="ADAL" clId="{159C9EA5-C6E7-49BD-975B-30C7FC0F9F0A}" dt="2023-09-27T00:34:51.059" v="4273" actId="207"/>
          <ac:spMkLst>
            <pc:docMk/>
            <pc:sldMk cId="2115703505" sldId="383"/>
            <ac:spMk id="11" creationId="{587261F6-15AD-5D26-D9AC-EB05983860B8}"/>
          </ac:spMkLst>
        </pc:spChg>
      </pc:sldChg>
      <pc:sldChg chg="modSp del">
        <pc:chgData name="Jha, Aryan Ritwajeet" userId="2aad577e-539b-449b-83a6-8d411f484b4d" providerId="ADAL" clId="{159C9EA5-C6E7-49BD-975B-30C7FC0F9F0A}" dt="2023-09-26T22:16:59.410" v="628" actId="47"/>
        <pc:sldMkLst>
          <pc:docMk/>
          <pc:sldMk cId="305673049" sldId="384"/>
        </pc:sldMkLst>
        <pc:spChg chg="mod">
          <ac:chgData name="Jha, Aryan Ritwajeet" userId="2aad577e-539b-449b-83a6-8d411f484b4d" providerId="ADAL" clId="{159C9EA5-C6E7-49BD-975B-30C7FC0F9F0A}" dt="2023-09-26T22:16:38.551" v="627" actId="20577"/>
          <ac:spMkLst>
            <pc:docMk/>
            <pc:sldMk cId="305673049" sldId="384"/>
            <ac:spMk id="4" creationId="{0E82F69F-9CE8-1B2E-8E7C-997C7681D347}"/>
          </ac:spMkLst>
        </pc:spChg>
      </pc:sldChg>
      <pc:sldChg chg="del">
        <pc:chgData name="Jha, Aryan Ritwajeet" userId="2aad577e-539b-449b-83a6-8d411f484b4d" providerId="ADAL" clId="{159C9EA5-C6E7-49BD-975B-30C7FC0F9F0A}" dt="2023-09-26T22:17:32.463" v="629" actId="47"/>
        <pc:sldMkLst>
          <pc:docMk/>
          <pc:sldMk cId="3531980221" sldId="386"/>
        </pc:sldMkLst>
      </pc:sldChg>
      <pc:sldChg chg="del">
        <pc:chgData name="Jha, Aryan Ritwajeet" userId="2aad577e-539b-449b-83a6-8d411f484b4d" providerId="ADAL" clId="{159C9EA5-C6E7-49BD-975B-30C7FC0F9F0A}" dt="2023-09-26T22:17:32.463" v="629" actId="47"/>
        <pc:sldMkLst>
          <pc:docMk/>
          <pc:sldMk cId="891068512" sldId="388"/>
        </pc:sldMkLst>
      </pc:sldChg>
      <pc:sldChg chg="del">
        <pc:chgData name="Jha, Aryan Ritwajeet" userId="2aad577e-539b-449b-83a6-8d411f484b4d" providerId="ADAL" clId="{159C9EA5-C6E7-49BD-975B-30C7FC0F9F0A}" dt="2023-09-26T22:17:32.463" v="629" actId="47"/>
        <pc:sldMkLst>
          <pc:docMk/>
          <pc:sldMk cId="3839317684" sldId="389"/>
        </pc:sldMkLst>
      </pc:sldChg>
      <pc:sldChg chg="del">
        <pc:chgData name="Jha, Aryan Ritwajeet" userId="2aad577e-539b-449b-83a6-8d411f484b4d" providerId="ADAL" clId="{159C9EA5-C6E7-49BD-975B-30C7FC0F9F0A}" dt="2023-09-26T22:17:32.463" v="629" actId="47"/>
        <pc:sldMkLst>
          <pc:docMk/>
          <pc:sldMk cId="4277616897" sldId="390"/>
        </pc:sldMkLst>
      </pc:sldChg>
      <pc:sldChg chg="del">
        <pc:chgData name="Jha, Aryan Ritwajeet" userId="2aad577e-539b-449b-83a6-8d411f484b4d" providerId="ADAL" clId="{159C9EA5-C6E7-49BD-975B-30C7FC0F9F0A}" dt="2023-09-26T22:17:32.463" v="629" actId="47"/>
        <pc:sldMkLst>
          <pc:docMk/>
          <pc:sldMk cId="1775485004" sldId="391"/>
        </pc:sldMkLst>
      </pc:sldChg>
      <pc:sldChg chg="del">
        <pc:chgData name="Jha, Aryan Ritwajeet" userId="2aad577e-539b-449b-83a6-8d411f484b4d" providerId="ADAL" clId="{159C9EA5-C6E7-49BD-975B-30C7FC0F9F0A}" dt="2023-09-26T22:17:32.463" v="629" actId="47"/>
        <pc:sldMkLst>
          <pc:docMk/>
          <pc:sldMk cId="1852973725" sldId="392"/>
        </pc:sldMkLst>
      </pc:sldChg>
      <pc:sldChg chg="addSp delSp modSp mod">
        <pc:chgData name="Jha, Aryan Ritwajeet" userId="2aad577e-539b-449b-83a6-8d411f484b4d" providerId="ADAL" clId="{159C9EA5-C6E7-49BD-975B-30C7FC0F9F0A}" dt="2023-09-26T23:07:27.412" v="2812" actId="20577"/>
        <pc:sldMkLst>
          <pc:docMk/>
          <pc:sldMk cId="1989655587" sldId="394"/>
        </pc:sldMkLst>
        <pc:spChg chg="mod">
          <ac:chgData name="Jha, Aryan Ritwajeet" userId="2aad577e-539b-449b-83a6-8d411f484b4d" providerId="ADAL" clId="{159C9EA5-C6E7-49BD-975B-30C7FC0F9F0A}" dt="2023-09-26T23:05:13.738" v="2808" actId="26606"/>
          <ac:spMkLst>
            <pc:docMk/>
            <pc:sldMk cId="1989655587" sldId="394"/>
            <ac:spMk id="2" creationId="{A4C04623-9F4B-09DC-9D6A-54C3F0D26B46}"/>
          </ac:spMkLst>
        </pc:spChg>
        <pc:spChg chg="mod">
          <ac:chgData name="Jha, Aryan Ritwajeet" userId="2aad577e-539b-449b-83a6-8d411f484b4d" providerId="ADAL" clId="{159C9EA5-C6E7-49BD-975B-30C7FC0F9F0A}" dt="2023-09-26T23:07:27.412" v="2812" actId="20577"/>
          <ac:spMkLst>
            <pc:docMk/>
            <pc:sldMk cId="1989655587" sldId="394"/>
            <ac:spMk id="3" creationId="{24947C85-497D-A1A4-6BBC-F29552289E3C}"/>
          </ac:spMkLst>
        </pc:spChg>
        <pc:spChg chg="del">
          <ac:chgData name="Jha, Aryan Ritwajeet" userId="2aad577e-539b-449b-83a6-8d411f484b4d" providerId="ADAL" clId="{159C9EA5-C6E7-49BD-975B-30C7FC0F9F0A}" dt="2023-09-26T23:03:24.073" v="2805" actId="26606"/>
          <ac:spMkLst>
            <pc:docMk/>
            <pc:sldMk cId="1989655587" sldId="394"/>
            <ac:spMk id="83" creationId="{7B831B6F-405A-4B47-B9BB-5CA88F285844}"/>
          </ac:spMkLst>
        </pc:spChg>
        <pc:spChg chg="del">
          <ac:chgData name="Jha, Aryan Ritwajeet" userId="2aad577e-539b-449b-83a6-8d411f484b4d" providerId="ADAL" clId="{159C9EA5-C6E7-49BD-975B-30C7FC0F9F0A}" dt="2023-09-26T23:03:24.073" v="2805" actId="26606"/>
          <ac:spMkLst>
            <pc:docMk/>
            <pc:sldMk cId="1989655587" sldId="394"/>
            <ac:spMk id="84" creationId="{15109354-9C5D-4F8C-B0E6-D1043C7BF20A}"/>
          </ac:spMkLst>
        </pc:spChg>
        <pc:spChg chg="del">
          <ac:chgData name="Jha, Aryan Ritwajeet" userId="2aad577e-539b-449b-83a6-8d411f484b4d" providerId="ADAL" clId="{159C9EA5-C6E7-49BD-975B-30C7FC0F9F0A}" dt="2023-09-26T23:03:24.073" v="2805" actId="26606"/>
          <ac:spMkLst>
            <pc:docMk/>
            <pc:sldMk cId="1989655587" sldId="394"/>
            <ac:spMk id="85" creationId="{49B530FE-A87D-41A0-A920-ADC6539EAA44}"/>
          </ac:spMkLst>
        </pc:spChg>
        <pc:spChg chg="add del">
          <ac:chgData name="Jha, Aryan Ritwajeet" userId="2aad577e-539b-449b-83a6-8d411f484b4d" providerId="ADAL" clId="{159C9EA5-C6E7-49BD-975B-30C7FC0F9F0A}" dt="2023-09-26T23:05:13.738" v="2808" actId="26606"/>
          <ac:spMkLst>
            <pc:docMk/>
            <pc:sldMk cId="1989655587" sldId="394"/>
            <ac:spMk id="90" creationId="{1E020063-2385-44AC-BD67-258E1F0B9FCE}"/>
          </ac:spMkLst>
        </pc:spChg>
        <pc:spChg chg="add del">
          <ac:chgData name="Jha, Aryan Ritwajeet" userId="2aad577e-539b-449b-83a6-8d411f484b4d" providerId="ADAL" clId="{159C9EA5-C6E7-49BD-975B-30C7FC0F9F0A}" dt="2023-09-26T23:05:13.738" v="2808" actId="26606"/>
          <ac:spMkLst>
            <pc:docMk/>
            <pc:sldMk cId="1989655587" sldId="394"/>
            <ac:spMk id="92" creationId="{7E014A0B-5338-4077-AFE9-A90D04D4492B}"/>
          </ac:spMkLst>
        </pc:spChg>
        <pc:spChg chg="add del">
          <ac:chgData name="Jha, Aryan Ritwajeet" userId="2aad577e-539b-449b-83a6-8d411f484b4d" providerId="ADAL" clId="{159C9EA5-C6E7-49BD-975B-30C7FC0F9F0A}" dt="2023-09-26T23:05:13.724" v="2807" actId="26606"/>
          <ac:spMkLst>
            <pc:docMk/>
            <pc:sldMk cId="1989655587" sldId="394"/>
            <ac:spMk id="109" creationId="{5D13CC36-B950-4F02-9BAF-9A7EB267398C}"/>
          </ac:spMkLst>
        </pc:spChg>
        <pc:spChg chg="add del">
          <ac:chgData name="Jha, Aryan Ritwajeet" userId="2aad577e-539b-449b-83a6-8d411f484b4d" providerId="ADAL" clId="{159C9EA5-C6E7-49BD-975B-30C7FC0F9F0A}" dt="2023-09-26T23:05:13.724" v="2807" actId="26606"/>
          <ac:spMkLst>
            <pc:docMk/>
            <pc:sldMk cId="1989655587" sldId="394"/>
            <ac:spMk id="111" creationId="{4F2E2428-58BA-458D-AA54-05502E63F32F}"/>
          </ac:spMkLst>
        </pc:spChg>
        <pc:spChg chg="add">
          <ac:chgData name="Jha, Aryan Ritwajeet" userId="2aad577e-539b-449b-83a6-8d411f484b4d" providerId="ADAL" clId="{159C9EA5-C6E7-49BD-975B-30C7FC0F9F0A}" dt="2023-09-26T23:05:13.738" v="2808" actId="26606"/>
          <ac:spMkLst>
            <pc:docMk/>
            <pc:sldMk cId="1989655587" sldId="394"/>
            <ac:spMk id="118" creationId="{EDDBB197-D710-4A4F-A9CA-FD2177498BE8}"/>
          </ac:spMkLst>
        </pc:spChg>
        <pc:spChg chg="add">
          <ac:chgData name="Jha, Aryan Ritwajeet" userId="2aad577e-539b-449b-83a6-8d411f484b4d" providerId="ADAL" clId="{159C9EA5-C6E7-49BD-975B-30C7FC0F9F0A}" dt="2023-09-26T23:05:13.738" v="2808" actId="26606"/>
          <ac:spMkLst>
            <pc:docMk/>
            <pc:sldMk cId="1989655587" sldId="394"/>
            <ac:spMk id="119" creationId="{975D1CFA-2CDB-4B64-BD9F-85744E8DA12F}"/>
          </ac:spMkLst>
        </pc:spChg>
        <pc:grpChg chg="add del">
          <ac:chgData name="Jha, Aryan Ritwajeet" userId="2aad577e-539b-449b-83a6-8d411f484b4d" providerId="ADAL" clId="{159C9EA5-C6E7-49BD-975B-30C7FC0F9F0A}" dt="2023-09-26T23:05:13.738" v="2808" actId="26606"/>
          <ac:grpSpMkLst>
            <pc:docMk/>
            <pc:sldMk cId="1989655587" sldId="394"/>
            <ac:grpSpMk id="94" creationId="{78127680-150F-4A90-9950-F66392578116}"/>
          </ac:grpSpMkLst>
        </pc:grpChg>
        <pc:grpChg chg="add del">
          <ac:chgData name="Jha, Aryan Ritwajeet" userId="2aad577e-539b-449b-83a6-8d411f484b4d" providerId="ADAL" clId="{159C9EA5-C6E7-49BD-975B-30C7FC0F9F0A}" dt="2023-09-26T23:05:13.738" v="2808" actId="26606"/>
          <ac:grpSpMkLst>
            <pc:docMk/>
            <pc:sldMk cId="1989655587" sldId="394"/>
            <ac:grpSpMk id="100" creationId="{466920E5-8640-4C24-A775-8647637094A7}"/>
          </ac:grpSpMkLst>
        </pc:grpChg>
        <pc:grpChg chg="add">
          <ac:chgData name="Jha, Aryan Ritwajeet" userId="2aad577e-539b-449b-83a6-8d411f484b4d" providerId="ADAL" clId="{159C9EA5-C6E7-49BD-975B-30C7FC0F9F0A}" dt="2023-09-26T23:05:13.738" v="2808" actId="26606"/>
          <ac:grpSpMkLst>
            <pc:docMk/>
            <pc:sldMk cId="1989655587" sldId="394"/>
            <ac:grpSpMk id="113" creationId="{25EE5136-01F1-466C-962D-BA9B4C6757AA}"/>
          </ac:grpSpMkLst>
        </pc:grpChg>
        <pc:picChg chg="mod ord">
          <ac:chgData name="Jha, Aryan Ritwajeet" userId="2aad577e-539b-449b-83a6-8d411f484b4d" providerId="ADAL" clId="{159C9EA5-C6E7-49BD-975B-30C7FC0F9F0A}" dt="2023-09-26T23:05:13.738" v="2808" actId="26606"/>
          <ac:picMkLst>
            <pc:docMk/>
            <pc:sldMk cId="1989655587" sldId="394"/>
            <ac:picMk id="49" creationId="{B4544680-A363-7308-FFE8-9D93D342134D}"/>
          </ac:picMkLst>
        </pc:picChg>
      </pc:sldChg>
      <pc:sldChg chg="addSp delSp modSp del mod ord">
        <pc:chgData name="Jha, Aryan Ritwajeet" userId="2aad577e-539b-449b-83a6-8d411f484b4d" providerId="ADAL" clId="{159C9EA5-C6E7-49BD-975B-30C7FC0F9F0A}" dt="2023-09-27T00:10:58.991" v="3832" actId="47"/>
        <pc:sldMkLst>
          <pc:docMk/>
          <pc:sldMk cId="2447816817" sldId="395"/>
        </pc:sldMkLst>
        <pc:spChg chg="add del mod">
          <ac:chgData name="Jha, Aryan Ritwajeet" userId="2aad577e-539b-449b-83a6-8d411f484b4d" providerId="ADAL" clId="{159C9EA5-C6E7-49BD-975B-30C7FC0F9F0A}" dt="2023-09-26T23:54:32.473" v="3176"/>
          <ac:spMkLst>
            <pc:docMk/>
            <pc:sldMk cId="2447816817" sldId="395"/>
            <ac:spMk id="3" creationId="{A3E5798D-1965-2B22-2E8E-DA4279D0A0BD}"/>
          </ac:spMkLst>
        </pc:spChg>
        <pc:spChg chg="mod">
          <ac:chgData name="Jha, Aryan Ritwajeet" userId="2aad577e-539b-449b-83a6-8d411f484b4d" providerId="ADAL" clId="{159C9EA5-C6E7-49BD-975B-30C7FC0F9F0A}" dt="2023-09-26T23:52:51.953" v="3167" actId="20577"/>
          <ac:spMkLst>
            <pc:docMk/>
            <pc:sldMk cId="2447816817" sldId="395"/>
            <ac:spMk id="5" creationId="{AFE6C517-2645-3EDC-A4C5-C467913973FB}"/>
          </ac:spMkLst>
        </pc:spChg>
        <pc:picChg chg="add mod">
          <ac:chgData name="Jha, Aryan Ritwajeet" userId="2aad577e-539b-449b-83a6-8d411f484b4d" providerId="ADAL" clId="{159C9EA5-C6E7-49BD-975B-30C7FC0F9F0A}" dt="2023-09-26T22:49:34.078" v="2254" actId="1076"/>
          <ac:picMkLst>
            <pc:docMk/>
            <pc:sldMk cId="2447816817" sldId="395"/>
            <ac:picMk id="4" creationId="{B8EBB7CB-A12D-199F-0421-D6B872931987}"/>
          </ac:picMkLst>
        </pc:picChg>
        <pc:picChg chg="del">
          <ac:chgData name="Jha, Aryan Ritwajeet" userId="2aad577e-539b-449b-83a6-8d411f484b4d" providerId="ADAL" clId="{159C9EA5-C6E7-49BD-975B-30C7FC0F9F0A}" dt="2023-09-26T17:49:54.234" v="95" actId="478"/>
          <ac:picMkLst>
            <pc:docMk/>
            <pc:sldMk cId="2447816817" sldId="395"/>
            <ac:picMk id="9" creationId="{766C9628-90E7-3E9D-27C1-FF6919295648}"/>
          </ac:picMkLst>
        </pc:picChg>
        <pc:cxnChg chg="add del mod">
          <ac:chgData name="Jha, Aryan Ritwajeet" userId="2aad577e-539b-449b-83a6-8d411f484b4d" providerId="ADAL" clId="{159C9EA5-C6E7-49BD-975B-30C7FC0F9F0A}" dt="2023-09-26T23:54:32.473" v="3176"/>
          <ac:cxnSpMkLst>
            <pc:docMk/>
            <pc:sldMk cId="2447816817" sldId="395"/>
            <ac:cxnSpMk id="6" creationId="{EFF02584-C47D-4161-180C-C95E0A83ADE6}"/>
          </ac:cxnSpMkLst>
        </pc:cxnChg>
      </pc:sldChg>
      <pc:sldChg chg="del">
        <pc:chgData name="Jha, Aryan Ritwajeet" userId="2aad577e-539b-449b-83a6-8d411f484b4d" providerId="ADAL" clId="{159C9EA5-C6E7-49BD-975B-30C7FC0F9F0A}" dt="2023-09-26T22:12:46.212" v="610" actId="47"/>
        <pc:sldMkLst>
          <pc:docMk/>
          <pc:sldMk cId="1285560704" sldId="396"/>
        </pc:sldMkLst>
      </pc:sldChg>
      <pc:sldChg chg="add">
        <pc:chgData name="Jha, Aryan Ritwajeet" userId="2aad577e-539b-449b-83a6-8d411f484b4d" providerId="ADAL" clId="{159C9EA5-C6E7-49BD-975B-30C7FC0F9F0A}" dt="2023-09-26T22:12:14.776" v="604" actId="2890"/>
        <pc:sldMkLst>
          <pc:docMk/>
          <pc:sldMk cId="4212466708" sldId="397"/>
        </pc:sldMkLst>
      </pc:sldChg>
      <pc:sldChg chg="modSp new mod">
        <pc:chgData name="Jha, Aryan Ritwajeet" userId="2aad577e-539b-449b-83a6-8d411f484b4d" providerId="ADAL" clId="{159C9EA5-C6E7-49BD-975B-30C7FC0F9F0A}" dt="2023-09-26T22:22:02.684" v="753" actId="1076"/>
        <pc:sldMkLst>
          <pc:docMk/>
          <pc:sldMk cId="2806962077" sldId="398"/>
        </pc:sldMkLst>
        <pc:spChg chg="mod">
          <ac:chgData name="Jha, Aryan Ritwajeet" userId="2aad577e-539b-449b-83a6-8d411f484b4d" providerId="ADAL" clId="{159C9EA5-C6E7-49BD-975B-30C7FC0F9F0A}" dt="2023-09-26T22:16:12.646" v="626" actId="20577"/>
          <ac:spMkLst>
            <pc:docMk/>
            <pc:sldMk cId="2806962077" sldId="398"/>
            <ac:spMk id="2" creationId="{48EC7676-5C71-4074-E2E1-520C084BA267}"/>
          </ac:spMkLst>
        </pc:spChg>
        <pc:spChg chg="mod">
          <ac:chgData name="Jha, Aryan Ritwajeet" userId="2aad577e-539b-449b-83a6-8d411f484b4d" providerId="ADAL" clId="{159C9EA5-C6E7-49BD-975B-30C7FC0F9F0A}" dt="2023-09-26T22:22:02.684" v="753" actId="1076"/>
          <ac:spMkLst>
            <pc:docMk/>
            <pc:sldMk cId="2806962077" sldId="398"/>
            <ac:spMk id="3" creationId="{FC3BEC75-3ED8-3D2E-7AF0-ED68CBDE8918}"/>
          </ac:spMkLst>
        </pc:spChg>
      </pc:sldChg>
      <pc:sldChg chg="modSp add mod ord">
        <pc:chgData name="Jha, Aryan Ritwajeet" userId="2aad577e-539b-449b-83a6-8d411f484b4d" providerId="ADAL" clId="{159C9EA5-C6E7-49BD-975B-30C7FC0F9F0A}" dt="2023-09-27T22:50:48.184" v="8194"/>
        <pc:sldMkLst>
          <pc:docMk/>
          <pc:sldMk cId="3702115571" sldId="399"/>
        </pc:sldMkLst>
        <pc:spChg chg="mod">
          <ac:chgData name="Jha, Aryan Ritwajeet" userId="2aad577e-539b-449b-83a6-8d411f484b4d" providerId="ADAL" clId="{159C9EA5-C6E7-49BD-975B-30C7FC0F9F0A}" dt="2023-09-26T22:48:56.787" v="2248" actId="207"/>
          <ac:spMkLst>
            <pc:docMk/>
            <pc:sldMk cId="3702115571" sldId="399"/>
            <ac:spMk id="2" creationId="{59C9094E-A462-4868-E7DB-78E440507414}"/>
          </ac:spMkLst>
        </pc:spChg>
        <pc:spChg chg="mod">
          <ac:chgData name="Jha, Aryan Ritwajeet" userId="2aad577e-539b-449b-83a6-8d411f484b4d" providerId="ADAL" clId="{159C9EA5-C6E7-49BD-975B-30C7FC0F9F0A}" dt="2023-09-26T22:48:28.323" v="2245" actId="207"/>
          <ac:spMkLst>
            <pc:docMk/>
            <pc:sldMk cId="3702115571" sldId="399"/>
            <ac:spMk id="5" creationId="{5B9A85B7-1BAD-6892-4273-8CEBBE81DA43}"/>
          </ac:spMkLst>
        </pc:spChg>
      </pc:sldChg>
      <pc:sldChg chg="addSp add del mod">
        <pc:chgData name="Jha, Aryan Ritwajeet" userId="2aad577e-539b-449b-83a6-8d411f484b4d" providerId="ADAL" clId="{159C9EA5-C6E7-49BD-975B-30C7FC0F9F0A}" dt="2023-09-26T22:22:10.010" v="754" actId="2696"/>
        <pc:sldMkLst>
          <pc:docMk/>
          <pc:sldMk cId="4130153277" sldId="399"/>
        </pc:sldMkLst>
        <pc:spChg chg="add">
          <ac:chgData name="Jha, Aryan Ritwajeet" userId="2aad577e-539b-449b-83a6-8d411f484b4d" providerId="ADAL" clId="{159C9EA5-C6E7-49BD-975B-30C7FC0F9F0A}" dt="2023-09-26T22:21:49.356" v="751" actId="22"/>
          <ac:spMkLst>
            <pc:docMk/>
            <pc:sldMk cId="4130153277" sldId="399"/>
            <ac:spMk id="5" creationId="{3085B3AE-930E-FA4B-178F-8ECF2813C48A}"/>
          </ac:spMkLst>
        </pc:spChg>
      </pc:sldChg>
      <pc:sldChg chg="addSp delSp modSp add mod">
        <pc:chgData name="Jha, Aryan Ritwajeet" userId="2aad577e-539b-449b-83a6-8d411f484b4d" providerId="ADAL" clId="{159C9EA5-C6E7-49BD-975B-30C7FC0F9F0A}" dt="2023-09-27T00:43:27.043" v="4316" actId="26606"/>
        <pc:sldMkLst>
          <pc:docMk/>
          <pc:sldMk cId="2015877444" sldId="400"/>
        </pc:sldMkLst>
        <pc:spChg chg="mod">
          <ac:chgData name="Jha, Aryan Ritwajeet" userId="2aad577e-539b-449b-83a6-8d411f484b4d" providerId="ADAL" clId="{159C9EA5-C6E7-49BD-975B-30C7FC0F9F0A}" dt="2023-09-27T00:43:27.043" v="4316" actId="26606"/>
          <ac:spMkLst>
            <pc:docMk/>
            <pc:sldMk cId="2015877444" sldId="400"/>
            <ac:spMk id="2" creationId="{59C9094E-A462-4868-E7DB-78E440507414}"/>
          </ac:spMkLst>
        </pc:spChg>
        <pc:spChg chg="mod">
          <ac:chgData name="Jha, Aryan Ritwajeet" userId="2aad577e-539b-449b-83a6-8d411f484b4d" providerId="ADAL" clId="{159C9EA5-C6E7-49BD-975B-30C7FC0F9F0A}" dt="2023-09-27T00:43:27.043" v="4316" actId="26606"/>
          <ac:spMkLst>
            <pc:docMk/>
            <pc:sldMk cId="2015877444" sldId="400"/>
            <ac:spMk id="5" creationId="{AFE6C517-2645-3EDC-A4C5-C467913973FB}"/>
          </ac:spMkLst>
        </pc:spChg>
        <pc:spChg chg="add del">
          <ac:chgData name="Jha, Aryan Ritwajeet" userId="2aad577e-539b-449b-83a6-8d411f484b4d" providerId="ADAL" clId="{159C9EA5-C6E7-49BD-975B-30C7FC0F9F0A}" dt="2023-09-27T00:43:27.043" v="4316" actId="26606"/>
          <ac:spMkLst>
            <pc:docMk/>
            <pc:sldMk cId="2015877444" sldId="400"/>
            <ac:spMk id="8" creationId="{907EF6B7-1338-4443-8C46-6A318D952DFD}"/>
          </ac:spMkLst>
        </pc:spChg>
        <pc:spChg chg="add del">
          <ac:chgData name="Jha, Aryan Ritwajeet" userId="2aad577e-539b-449b-83a6-8d411f484b4d" providerId="ADAL" clId="{159C9EA5-C6E7-49BD-975B-30C7FC0F9F0A}" dt="2023-09-27T00:43:27.043" v="4316" actId="26606"/>
          <ac:spMkLst>
            <pc:docMk/>
            <pc:sldMk cId="2015877444" sldId="400"/>
            <ac:spMk id="10" creationId="{DAAE4CDD-124C-4DCF-9584-B6033B545DD5}"/>
          </ac:spMkLst>
        </pc:spChg>
        <pc:spChg chg="add del">
          <ac:chgData name="Jha, Aryan Ritwajeet" userId="2aad577e-539b-449b-83a6-8d411f484b4d" providerId="ADAL" clId="{159C9EA5-C6E7-49BD-975B-30C7FC0F9F0A}" dt="2023-09-27T00:43:27.043" v="4316" actId="26606"/>
          <ac:spMkLst>
            <pc:docMk/>
            <pc:sldMk cId="2015877444" sldId="400"/>
            <ac:spMk id="12" creationId="{081E4A58-353D-44AE-B2FC-2A74E2E400F7}"/>
          </ac:spMkLst>
        </pc:spChg>
        <pc:spChg chg="add del">
          <ac:chgData name="Jha, Aryan Ritwajeet" userId="2aad577e-539b-449b-83a6-8d411f484b4d" providerId="ADAL" clId="{159C9EA5-C6E7-49BD-975B-30C7FC0F9F0A}" dt="2023-09-27T00:43:27.043" v="4316" actId="26606"/>
          <ac:spMkLst>
            <pc:docMk/>
            <pc:sldMk cId="2015877444" sldId="400"/>
            <ac:spMk id="17" creationId="{0DBF1ABE-8590-450D-BB49-BDDCCF3EEA9E}"/>
          </ac:spMkLst>
        </pc:spChg>
        <pc:spChg chg="add del">
          <ac:chgData name="Jha, Aryan Ritwajeet" userId="2aad577e-539b-449b-83a6-8d411f484b4d" providerId="ADAL" clId="{159C9EA5-C6E7-49BD-975B-30C7FC0F9F0A}" dt="2023-09-27T00:43:27.043" v="4316" actId="26606"/>
          <ac:spMkLst>
            <pc:docMk/>
            <pc:sldMk cId="2015877444" sldId="400"/>
            <ac:spMk id="19" creationId="{E667A721-F18D-4002-9D70-BC20D791C0DC}"/>
          </ac:spMkLst>
        </pc:spChg>
        <pc:spChg chg="add del">
          <ac:chgData name="Jha, Aryan Ritwajeet" userId="2aad577e-539b-449b-83a6-8d411f484b4d" providerId="ADAL" clId="{159C9EA5-C6E7-49BD-975B-30C7FC0F9F0A}" dt="2023-09-27T00:43:27.043" v="4316" actId="26606"/>
          <ac:spMkLst>
            <pc:docMk/>
            <pc:sldMk cId="2015877444" sldId="400"/>
            <ac:spMk id="21" creationId="{866FB43D-65CC-47CA-8035-FF8F6B4D1868}"/>
          </ac:spMkLst>
        </pc:spChg>
        <pc:picChg chg="add mod">
          <ac:chgData name="Jha, Aryan Ritwajeet" userId="2aad577e-539b-449b-83a6-8d411f484b4d" providerId="ADAL" clId="{159C9EA5-C6E7-49BD-975B-30C7FC0F9F0A}" dt="2023-09-27T00:43:27.043" v="4316" actId="26606"/>
          <ac:picMkLst>
            <pc:docMk/>
            <pc:sldMk cId="2015877444" sldId="400"/>
            <ac:picMk id="4" creationId="{5F5A4ED9-5211-8A47-04EC-CB440B17EE5F}"/>
          </ac:picMkLst>
        </pc:picChg>
        <pc:picChg chg="del">
          <ac:chgData name="Jha, Aryan Ritwajeet" userId="2aad577e-539b-449b-83a6-8d411f484b4d" providerId="ADAL" clId="{159C9EA5-C6E7-49BD-975B-30C7FC0F9F0A}" dt="2023-09-26T23:44:36.489" v="2849" actId="478"/>
          <ac:picMkLst>
            <pc:docMk/>
            <pc:sldMk cId="2015877444" sldId="400"/>
            <ac:picMk id="7" creationId="{D3F6C420-3EAF-98D1-C7E8-C9F3692495A7}"/>
          </ac:picMkLst>
        </pc:picChg>
      </pc:sldChg>
      <pc:sldChg chg="addSp delSp modSp add mod ord">
        <pc:chgData name="Jha, Aryan Ritwajeet" userId="2aad577e-539b-449b-83a6-8d411f484b4d" providerId="ADAL" clId="{159C9EA5-C6E7-49BD-975B-30C7FC0F9F0A}" dt="2023-09-27T00:19:56.959" v="4179" actId="207"/>
        <pc:sldMkLst>
          <pc:docMk/>
          <pc:sldMk cId="475242029" sldId="401"/>
        </pc:sldMkLst>
        <pc:spChg chg="add mod">
          <ac:chgData name="Jha, Aryan Ritwajeet" userId="2aad577e-539b-449b-83a6-8d411f484b4d" providerId="ADAL" clId="{159C9EA5-C6E7-49BD-975B-30C7FC0F9F0A}" dt="2023-09-26T23:56:22.221" v="3200" actId="207"/>
          <ac:spMkLst>
            <pc:docMk/>
            <pc:sldMk cId="475242029" sldId="401"/>
            <ac:spMk id="3" creationId="{09A6F077-FE05-E10B-1F4E-59AF76AE7F91}"/>
          </ac:spMkLst>
        </pc:spChg>
        <pc:spChg chg="mod">
          <ac:chgData name="Jha, Aryan Ritwajeet" userId="2aad577e-539b-449b-83a6-8d411f484b4d" providerId="ADAL" clId="{159C9EA5-C6E7-49BD-975B-30C7FC0F9F0A}" dt="2023-09-26T23:56:31.204" v="3204" actId="207"/>
          <ac:spMkLst>
            <pc:docMk/>
            <pc:sldMk cId="475242029" sldId="401"/>
            <ac:spMk id="5" creationId="{AFE6C517-2645-3EDC-A4C5-C467913973FB}"/>
          </ac:spMkLst>
        </pc:spChg>
        <pc:spChg chg="add del mod">
          <ac:chgData name="Jha, Aryan Ritwajeet" userId="2aad577e-539b-449b-83a6-8d411f484b4d" providerId="ADAL" clId="{159C9EA5-C6E7-49BD-975B-30C7FC0F9F0A}" dt="2023-09-26T23:56:42.183" v="3206"/>
          <ac:spMkLst>
            <pc:docMk/>
            <pc:sldMk cId="475242029" sldId="401"/>
            <ac:spMk id="8" creationId="{E9DAAAB1-FF77-D198-21C9-05D67F8D0F8C}"/>
          </ac:spMkLst>
        </pc:spChg>
        <pc:spChg chg="add del mod">
          <ac:chgData name="Jha, Aryan Ritwajeet" userId="2aad577e-539b-449b-83a6-8d411f484b4d" providerId="ADAL" clId="{159C9EA5-C6E7-49BD-975B-30C7FC0F9F0A}" dt="2023-09-26T23:56:48.267" v="3210"/>
          <ac:spMkLst>
            <pc:docMk/>
            <pc:sldMk cId="475242029" sldId="401"/>
            <ac:spMk id="10" creationId="{0004668D-E1C8-D674-026D-408981B64204}"/>
          </ac:spMkLst>
        </pc:spChg>
        <pc:spChg chg="add mod">
          <ac:chgData name="Jha, Aryan Ritwajeet" userId="2aad577e-539b-449b-83a6-8d411f484b4d" providerId="ADAL" clId="{159C9EA5-C6E7-49BD-975B-30C7FC0F9F0A}" dt="2023-09-26T23:57:31.175" v="3289" actId="14100"/>
          <ac:spMkLst>
            <pc:docMk/>
            <pc:sldMk cId="475242029" sldId="401"/>
            <ac:spMk id="12" creationId="{23257929-065B-BF03-004F-82C11A64105B}"/>
          </ac:spMkLst>
        </pc:spChg>
        <pc:spChg chg="add mod">
          <ac:chgData name="Jha, Aryan Ritwajeet" userId="2aad577e-539b-449b-83a6-8d411f484b4d" providerId="ADAL" clId="{159C9EA5-C6E7-49BD-975B-30C7FC0F9F0A}" dt="2023-09-26T23:57:52.207" v="3302" actId="14100"/>
          <ac:spMkLst>
            <pc:docMk/>
            <pc:sldMk cId="475242029" sldId="401"/>
            <ac:spMk id="15" creationId="{560D13B3-A357-0F74-37E8-B111C96E3992}"/>
          </ac:spMkLst>
        </pc:spChg>
        <pc:spChg chg="del">
          <ac:chgData name="Jha, Aryan Ritwajeet" userId="2aad577e-539b-449b-83a6-8d411f484b4d" providerId="ADAL" clId="{159C9EA5-C6E7-49BD-975B-30C7FC0F9F0A}" dt="2023-09-26T23:52:08.136" v="3085" actId="478"/>
          <ac:spMkLst>
            <pc:docMk/>
            <pc:sldMk cId="475242029" sldId="401"/>
            <ac:spMk id="16" creationId="{B7B08128-E48D-BCDF-DA72-09B0FF2452BA}"/>
          </ac:spMkLst>
        </pc:spChg>
        <pc:spChg chg="add mod">
          <ac:chgData name="Jha, Aryan Ritwajeet" userId="2aad577e-539b-449b-83a6-8d411f484b4d" providerId="ADAL" clId="{159C9EA5-C6E7-49BD-975B-30C7FC0F9F0A}" dt="2023-09-26T23:59:12.009" v="3398" actId="14100"/>
          <ac:spMkLst>
            <pc:docMk/>
            <pc:sldMk cId="475242029" sldId="401"/>
            <ac:spMk id="23" creationId="{83C47EC2-EE40-AB8A-25A8-C7E2142803B6}"/>
          </ac:spMkLst>
        </pc:spChg>
        <pc:spChg chg="add mod">
          <ac:chgData name="Jha, Aryan Ritwajeet" userId="2aad577e-539b-449b-83a6-8d411f484b4d" providerId="ADAL" clId="{159C9EA5-C6E7-49BD-975B-30C7FC0F9F0A}" dt="2023-09-26T23:59:39.942" v="3437" actId="404"/>
          <ac:spMkLst>
            <pc:docMk/>
            <pc:sldMk cId="475242029" sldId="401"/>
            <ac:spMk id="32" creationId="{A14ABD13-BE90-3F87-7647-383663F033A5}"/>
          </ac:spMkLst>
        </pc:spChg>
        <pc:spChg chg="add mod">
          <ac:chgData name="Jha, Aryan Ritwajeet" userId="2aad577e-539b-449b-83a6-8d411f484b4d" providerId="ADAL" clId="{159C9EA5-C6E7-49BD-975B-30C7FC0F9F0A}" dt="2023-09-27T00:11:36.006" v="3869" actId="313"/>
          <ac:spMkLst>
            <pc:docMk/>
            <pc:sldMk cId="475242029" sldId="401"/>
            <ac:spMk id="35" creationId="{3E5F247C-6735-AE05-66A9-34848D091556}"/>
          </ac:spMkLst>
        </pc:spChg>
        <pc:spChg chg="add del mod">
          <ac:chgData name="Jha, Aryan Ritwajeet" userId="2aad577e-539b-449b-83a6-8d411f484b4d" providerId="ADAL" clId="{159C9EA5-C6E7-49BD-975B-30C7FC0F9F0A}" dt="2023-09-27T00:01:03.569" v="3480"/>
          <ac:spMkLst>
            <pc:docMk/>
            <pc:sldMk cId="475242029" sldId="401"/>
            <ac:spMk id="40" creationId="{34585FDF-19F3-21E9-A7C8-8D3CD7FC59BD}"/>
          </ac:spMkLst>
        </pc:spChg>
        <pc:spChg chg="add mod">
          <ac:chgData name="Jha, Aryan Ritwajeet" userId="2aad577e-539b-449b-83a6-8d411f484b4d" providerId="ADAL" clId="{159C9EA5-C6E7-49BD-975B-30C7FC0F9F0A}" dt="2023-09-27T00:02:05.208" v="3591" actId="20577"/>
          <ac:spMkLst>
            <pc:docMk/>
            <pc:sldMk cId="475242029" sldId="401"/>
            <ac:spMk id="42" creationId="{2FD62E4A-2336-D943-9DDB-A063D9A32D2A}"/>
          </ac:spMkLst>
        </pc:spChg>
        <pc:spChg chg="add mod">
          <ac:chgData name="Jha, Aryan Ritwajeet" userId="2aad577e-539b-449b-83a6-8d411f484b4d" providerId="ADAL" clId="{159C9EA5-C6E7-49BD-975B-30C7FC0F9F0A}" dt="2023-09-27T00:19:56.959" v="4179" actId="207"/>
          <ac:spMkLst>
            <pc:docMk/>
            <pc:sldMk cId="475242029" sldId="401"/>
            <ac:spMk id="49" creationId="{706904F7-811C-FA0B-B53D-7F9A0FA9A862}"/>
          </ac:spMkLst>
        </pc:spChg>
        <pc:spChg chg="add mod">
          <ac:chgData name="Jha, Aryan Ritwajeet" userId="2aad577e-539b-449b-83a6-8d411f484b4d" providerId="ADAL" clId="{159C9EA5-C6E7-49BD-975B-30C7FC0F9F0A}" dt="2023-09-27T00:15:57.404" v="3995" actId="1076"/>
          <ac:spMkLst>
            <pc:docMk/>
            <pc:sldMk cId="475242029" sldId="401"/>
            <ac:spMk id="53" creationId="{62DF9172-9BEC-51C3-64C2-A53CA7928E11}"/>
          </ac:spMkLst>
        </pc:spChg>
        <pc:picChg chg="mod">
          <ac:chgData name="Jha, Aryan Ritwajeet" userId="2aad577e-539b-449b-83a6-8d411f484b4d" providerId="ADAL" clId="{159C9EA5-C6E7-49BD-975B-30C7FC0F9F0A}" dt="2023-09-26T23:53:16.734" v="3170" actId="1076"/>
          <ac:picMkLst>
            <pc:docMk/>
            <pc:sldMk cId="475242029" sldId="401"/>
            <ac:picMk id="4" creationId="{B8EBB7CB-A12D-199F-0421-D6B872931987}"/>
          </ac:picMkLst>
        </pc:picChg>
        <pc:cxnChg chg="add mod">
          <ac:chgData name="Jha, Aryan Ritwajeet" userId="2aad577e-539b-449b-83a6-8d411f484b4d" providerId="ADAL" clId="{159C9EA5-C6E7-49BD-975B-30C7FC0F9F0A}" dt="2023-09-27T00:02:28.642" v="3593" actId="208"/>
          <ac:cxnSpMkLst>
            <pc:docMk/>
            <pc:sldMk cId="475242029" sldId="401"/>
            <ac:cxnSpMk id="6" creationId="{F973C6C0-18DD-2629-0831-8B6F21B1D55D}"/>
          </ac:cxnSpMkLst>
        </pc:cxnChg>
        <pc:cxnChg chg="add del mod">
          <ac:chgData name="Jha, Aryan Ritwajeet" userId="2aad577e-539b-449b-83a6-8d411f484b4d" providerId="ADAL" clId="{159C9EA5-C6E7-49BD-975B-30C7FC0F9F0A}" dt="2023-09-26T23:56:42.183" v="3206"/>
          <ac:cxnSpMkLst>
            <pc:docMk/>
            <pc:sldMk cId="475242029" sldId="401"/>
            <ac:cxnSpMk id="9" creationId="{DE7EEC8E-BC9C-E4A4-41B8-82A7C1D4C0C6}"/>
          </ac:cxnSpMkLst>
        </pc:cxnChg>
        <pc:cxnChg chg="add del mod">
          <ac:chgData name="Jha, Aryan Ritwajeet" userId="2aad577e-539b-449b-83a6-8d411f484b4d" providerId="ADAL" clId="{159C9EA5-C6E7-49BD-975B-30C7FC0F9F0A}" dt="2023-09-26T23:56:48.267" v="3210"/>
          <ac:cxnSpMkLst>
            <pc:docMk/>
            <pc:sldMk cId="475242029" sldId="401"/>
            <ac:cxnSpMk id="11" creationId="{38266E50-4605-E05A-4449-9150DF2CA300}"/>
          </ac:cxnSpMkLst>
        </pc:cxnChg>
        <pc:cxnChg chg="add mod">
          <ac:chgData name="Jha, Aryan Ritwajeet" userId="2aad577e-539b-449b-83a6-8d411f484b4d" providerId="ADAL" clId="{159C9EA5-C6E7-49BD-975B-30C7FC0F9F0A}" dt="2023-09-27T00:02:28.642" v="3593" actId="208"/>
          <ac:cxnSpMkLst>
            <pc:docMk/>
            <pc:sldMk cId="475242029" sldId="401"/>
            <ac:cxnSpMk id="13" creationId="{5E23C419-BC3F-568B-D149-39829F260480}"/>
          </ac:cxnSpMkLst>
        </pc:cxnChg>
        <pc:cxnChg chg="add mod">
          <ac:chgData name="Jha, Aryan Ritwajeet" userId="2aad577e-539b-449b-83a6-8d411f484b4d" providerId="ADAL" clId="{159C9EA5-C6E7-49BD-975B-30C7FC0F9F0A}" dt="2023-09-26T23:58:10.253" v="3303" actId="208"/>
          <ac:cxnSpMkLst>
            <pc:docMk/>
            <pc:sldMk cId="475242029" sldId="401"/>
            <ac:cxnSpMk id="18" creationId="{BE576325-AFA6-BEC6-9DD9-19D0CA7A2D0B}"/>
          </ac:cxnSpMkLst>
        </pc:cxnChg>
        <pc:cxnChg chg="add mod">
          <ac:chgData name="Jha, Aryan Ritwajeet" userId="2aad577e-539b-449b-83a6-8d411f484b4d" providerId="ADAL" clId="{159C9EA5-C6E7-49BD-975B-30C7FC0F9F0A}" dt="2023-09-26T23:59:12.009" v="3398" actId="14100"/>
          <ac:cxnSpMkLst>
            <pc:docMk/>
            <pc:sldMk cId="475242029" sldId="401"/>
            <ac:cxnSpMk id="24" creationId="{198CF229-1FD9-E5D8-761A-FEE380E11912}"/>
          </ac:cxnSpMkLst>
        </pc:cxnChg>
        <pc:cxnChg chg="add mod">
          <ac:chgData name="Jha, Aryan Ritwajeet" userId="2aad577e-539b-449b-83a6-8d411f484b4d" providerId="ADAL" clId="{159C9EA5-C6E7-49BD-975B-30C7FC0F9F0A}" dt="2023-09-26T23:59:39.942" v="3437" actId="404"/>
          <ac:cxnSpMkLst>
            <pc:docMk/>
            <pc:sldMk cId="475242029" sldId="401"/>
            <ac:cxnSpMk id="33" creationId="{362A6A9D-D3E7-6FF1-E7D4-316E269E7111}"/>
          </ac:cxnSpMkLst>
        </pc:cxnChg>
        <pc:cxnChg chg="add mod">
          <ac:chgData name="Jha, Aryan Ritwajeet" userId="2aad577e-539b-449b-83a6-8d411f484b4d" providerId="ADAL" clId="{159C9EA5-C6E7-49BD-975B-30C7FC0F9F0A}" dt="2023-09-27T00:11:34.559" v="3858" actId="20577"/>
          <ac:cxnSpMkLst>
            <pc:docMk/>
            <pc:sldMk cId="475242029" sldId="401"/>
            <ac:cxnSpMk id="36" creationId="{8D426008-C705-C26F-9134-A0351A204201}"/>
          </ac:cxnSpMkLst>
        </pc:cxnChg>
        <pc:cxnChg chg="add del mod">
          <ac:chgData name="Jha, Aryan Ritwajeet" userId="2aad577e-539b-449b-83a6-8d411f484b4d" providerId="ADAL" clId="{159C9EA5-C6E7-49BD-975B-30C7FC0F9F0A}" dt="2023-09-27T00:01:03.569" v="3480"/>
          <ac:cxnSpMkLst>
            <pc:docMk/>
            <pc:sldMk cId="475242029" sldId="401"/>
            <ac:cxnSpMk id="41" creationId="{E7CE87CC-B948-3B23-EEB7-79F254C215FB}"/>
          </ac:cxnSpMkLst>
        </pc:cxnChg>
        <pc:cxnChg chg="add mod">
          <ac:chgData name="Jha, Aryan Ritwajeet" userId="2aad577e-539b-449b-83a6-8d411f484b4d" providerId="ADAL" clId="{159C9EA5-C6E7-49BD-975B-30C7FC0F9F0A}" dt="2023-09-27T00:02:15.836" v="3592" actId="208"/>
          <ac:cxnSpMkLst>
            <pc:docMk/>
            <pc:sldMk cId="475242029" sldId="401"/>
            <ac:cxnSpMk id="43" creationId="{DAA622AD-7F7A-1C54-A3C0-1A6712AC5624}"/>
          </ac:cxnSpMkLst>
        </pc:cxnChg>
        <pc:cxnChg chg="add mod">
          <ac:chgData name="Jha, Aryan Ritwajeet" userId="2aad577e-539b-449b-83a6-8d411f484b4d" providerId="ADAL" clId="{159C9EA5-C6E7-49BD-975B-30C7FC0F9F0A}" dt="2023-09-27T00:16:22.935" v="4000" actId="208"/>
          <ac:cxnSpMkLst>
            <pc:docMk/>
            <pc:sldMk cId="475242029" sldId="401"/>
            <ac:cxnSpMk id="48" creationId="{2712FACF-A787-1D47-AD9F-ACC0C125506A}"/>
          </ac:cxnSpMkLst>
        </pc:cxnChg>
        <pc:cxnChg chg="add mod">
          <ac:chgData name="Jha, Aryan Ritwajeet" userId="2aad577e-539b-449b-83a6-8d411f484b4d" providerId="ADAL" clId="{159C9EA5-C6E7-49BD-975B-30C7FC0F9F0A}" dt="2023-09-27T00:16:22.935" v="4000" actId="208"/>
          <ac:cxnSpMkLst>
            <pc:docMk/>
            <pc:sldMk cId="475242029" sldId="401"/>
            <ac:cxnSpMk id="52" creationId="{26AF96C6-2720-4087-9DEF-1A224BB9B212}"/>
          </ac:cxnSpMkLst>
        </pc:cxnChg>
        <pc:cxnChg chg="add mod">
          <ac:chgData name="Jha, Aryan Ritwajeet" userId="2aad577e-539b-449b-83a6-8d411f484b4d" providerId="ADAL" clId="{159C9EA5-C6E7-49BD-975B-30C7FC0F9F0A}" dt="2023-09-27T00:16:22.935" v="4000" actId="208"/>
          <ac:cxnSpMkLst>
            <pc:docMk/>
            <pc:sldMk cId="475242029" sldId="401"/>
            <ac:cxnSpMk id="55" creationId="{F2AA0B31-5DE6-B561-3F6C-71FCE70AD966}"/>
          </ac:cxnSpMkLst>
        </pc:cxnChg>
      </pc:sldChg>
      <pc:sldChg chg="addSp delSp modSp add mod">
        <pc:chgData name="Jha, Aryan Ritwajeet" userId="2aad577e-539b-449b-83a6-8d411f484b4d" providerId="ADAL" clId="{159C9EA5-C6E7-49BD-975B-30C7FC0F9F0A}" dt="2023-09-27T00:41:17.174" v="4311" actId="20577"/>
        <pc:sldMkLst>
          <pc:docMk/>
          <pc:sldMk cId="3313755949" sldId="402"/>
        </pc:sldMkLst>
        <pc:spChg chg="mod">
          <ac:chgData name="Jha, Aryan Ritwajeet" userId="2aad577e-539b-449b-83a6-8d411f484b4d" providerId="ADAL" clId="{159C9EA5-C6E7-49BD-975B-30C7FC0F9F0A}" dt="2023-09-27T00:05:21.269" v="3609" actId="1076"/>
          <ac:spMkLst>
            <pc:docMk/>
            <pc:sldMk cId="3313755949" sldId="402"/>
            <ac:spMk id="3" creationId="{09A6F077-FE05-E10B-1F4E-59AF76AE7F91}"/>
          </ac:spMkLst>
        </pc:spChg>
        <pc:spChg chg="mod">
          <ac:chgData name="Jha, Aryan Ritwajeet" userId="2aad577e-539b-449b-83a6-8d411f484b4d" providerId="ADAL" clId="{159C9EA5-C6E7-49BD-975B-30C7FC0F9F0A}" dt="2023-09-27T00:41:17.174" v="4311" actId="20577"/>
          <ac:spMkLst>
            <pc:docMk/>
            <pc:sldMk cId="3313755949" sldId="402"/>
            <ac:spMk id="5" creationId="{AFE6C517-2645-3EDC-A4C5-C467913973FB}"/>
          </ac:spMkLst>
        </pc:spChg>
        <pc:spChg chg="add mod">
          <ac:chgData name="Jha, Aryan Ritwajeet" userId="2aad577e-539b-449b-83a6-8d411f484b4d" providerId="ADAL" clId="{159C9EA5-C6E7-49BD-975B-30C7FC0F9F0A}" dt="2023-09-27T00:35:38.816" v="4277"/>
          <ac:spMkLst>
            <pc:docMk/>
            <pc:sldMk cId="3313755949" sldId="402"/>
            <ac:spMk id="8" creationId="{808B5641-13E1-94C5-3A86-6AC402EECA5F}"/>
          </ac:spMkLst>
        </pc:spChg>
        <pc:spChg chg="add mod">
          <ac:chgData name="Jha, Aryan Ritwajeet" userId="2aad577e-539b-449b-83a6-8d411f484b4d" providerId="ADAL" clId="{159C9EA5-C6E7-49BD-975B-30C7FC0F9F0A}" dt="2023-09-27T00:35:38.816" v="4277"/>
          <ac:spMkLst>
            <pc:docMk/>
            <pc:sldMk cId="3313755949" sldId="402"/>
            <ac:spMk id="10" creationId="{E6E2F01E-398C-1279-2FDD-60F8E6535D0D}"/>
          </ac:spMkLst>
        </pc:spChg>
        <pc:spChg chg="mod">
          <ac:chgData name="Jha, Aryan Ritwajeet" userId="2aad577e-539b-449b-83a6-8d411f484b4d" providerId="ADAL" clId="{159C9EA5-C6E7-49BD-975B-30C7FC0F9F0A}" dt="2023-09-27T00:05:06.955" v="3605" actId="1076"/>
          <ac:spMkLst>
            <pc:docMk/>
            <pc:sldMk cId="3313755949" sldId="402"/>
            <ac:spMk id="12" creationId="{23257929-065B-BF03-004F-82C11A64105B}"/>
          </ac:spMkLst>
        </pc:spChg>
        <pc:spChg chg="add mod">
          <ac:chgData name="Jha, Aryan Ritwajeet" userId="2aad577e-539b-449b-83a6-8d411f484b4d" providerId="ADAL" clId="{159C9EA5-C6E7-49BD-975B-30C7FC0F9F0A}" dt="2023-09-27T00:07:55.561" v="3656" actId="17032"/>
          <ac:spMkLst>
            <pc:docMk/>
            <pc:sldMk cId="3313755949" sldId="402"/>
            <ac:spMk id="14" creationId="{9A1AFB0C-1290-49C4-8E71-571DE1180346}"/>
          </ac:spMkLst>
        </pc:spChg>
        <pc:spChg chg="mod">
          <ac:chgData name="Jha, Aryan Ritwajeet" userId="2aad577e-539b-449b-83a6-8d411f484b4d" providerId="ADAL" clId="{159C9EA5-C6E7-49BD-975B-30C7FC0F9F0A}" dt="2023-09-27T00:05:05.547" v="3604" actId="1076"/>
          <ac:spMkLst>
            <pc:docMk/>
            <pc:sldMk cId="3313755949" sldId="402"/>
            <ac:spMk id="15" creationId="{560D13B3-A357-0F74-37E8-B111C96E3992}"/>
          </ac:spMkLst>
        </pc:spChg>
        <pc:spChg chg="mod">
          <ac:chgData name="Jha, Aryan Ritwajeet" userId="2aad577e-539b-449b-83a6-8d411f484b4d" providerId="ADAL" clId="{159C9EA5-C6E7-49BD-975B-30C7FC0F9F0A}" dt="2023-09-27T00:05:03.638" v="3603" actId="1076"/>
          <ac:spMkLst>
            <pc:docMk/>
            <pc:sldMk cId="3313755949" sldId="402"/>
            <ac:spMk id="23" creationId="{83C47EC2-EE40-AB8A-25A8-C7E2142803B6}"/>
          </ac:spMkLst>
        </pc:spChg>
        <pc:spChg chg="add mod">
          <ac:chgData name="Jha, Aryan Ritwajeet" userId="2aad577e-539b-449b-83a6-8d411f484b4d" providerId="ADAL" clId="{159C9EA5-C6E7-49BD-975B-30C7FC0F9F0A}" dt="2023-09-27T00:08:05.136" v="3657" actId="207"/>
          <ac:spMkLst>
            <pc:docMk/>
            <pc:sldMk cId="3313755949" sldId="402"/>
            <ac:spMk id="25" creationId="{33329B2E-06C1-9FA4-31FA-BC0625329DEA}"/>
          </ac:spMkLst>
        </pc:spChg>
        <pc:spChg chg="add del mod">
          <ac:chgData name="Jha, Aryan Ritwajeet" userId="2aad577e-539b-449b-83a6-8d411f484b4d" providerId="ADAL" clId="{159C9EA5-C6E7-49BD-975B-30C7FC0F9F0A}" dt="2023-09-27T00:35:38.466" v="4276" actId="478"/>
          <ac:spMkLst>
            <pc:docMk/>
            <pc:sldMk cId="3313755949" sldId="402"/>
            <ac:spMk id="29" creationId="{7A083F1A-565F-BFC3-AD80-62ECFB9E5B1A}"/>
          </ac:spMkLst>
        </pc:spChg>
        <pc:spChg chg="add del mod">
          <ac:chgData name="Jha, Aryan Ritwajeet" userId="2aad577e-539b-449b-83a6-8d411f484b4d" providerId="ADAL" clId="{159C9EA5-C6E7-49BD-975B-30C7FC0F9F0A}" dt="2023-09-27T00:35:38.466" v="4276" actId="478"/>
          <ac:spMkLst>
            <pc:docMk/>
            <pc:sldMk cId="3313755949" sldId="402"/>
            <ac:spMk id="31" creationId="{1C9FC35D-19DC-F10E-A0CE-2F443EC5CD48}"/>
          </ac:spMkLst>
        </pc:spChg>
        <pc:spChg chg="mod">
          <ac:chgData name="Jha, Aryan Ritwajeet" userId="2aad577e-539b-449b-83a6-8d411f484b4d" providerId="ADAL" clId="{159C9EA5-C6E7-49BD-975B-30C7FC0F9F0A}" dt="2023-09-27T00:04:57.526" v="3602" actId="1076"/>
          <ac:spMkLst>
            <pc:docMk/>
            <pc:sldMk cId="3313755949" sldId="402"/>
            <ac:spMk id="32" creationId="{A14ABD13-BE90-3F87-7647-383663F033A5}"/>
          </ac:spMkLst>
        </pc:spChg>
        <pc:spChg chg="mod">
          <ac:chgData name="Jha, Aryan Ritwajeet" userId="2aad577e-539b-449b-83a6-8d411f484b4d" providerId="ADAL" clId="{159C9EA5-C6E7-49BD-975B-30C7FC0F9F0A}" dt="2023-09-27T00:06:25.456" v="3648" actId="115"/>
          <ac:spMkLst>
            <pc:docMk/>
            <pc:sldMk cId="3313755949" sldId="402"/>
            <ac:spMk id="35" creationId="{3E5F247C-6735-AE05-66A9-34848D091556}"/>
          </ac:spMkLst>
        </pc:spChg>
        <pc:spChg chg="mod">
          <ac:chgData name="Jha, Aryan Ritwajeet" userId="2aad577e-539b-449b-83a6-8d411f484b4d" providerId="ADAL" clId="{159C9EA5-C6E7-49BD-975B-30C7FC0F9F0A}" dt="2023-09-27T00:17:55.251" v="4170" actId="20577"/>
          <ac:spMkLst>
            <pc:docMk/>
            <pc:sldMk cId="3313755949" sldId="402"/>
            <ac:spMk id="42" creationId="{2FD62E4A-2336-D943-9DDB-A063D9A32D2A}"/>
          </ac:spMkLst>
        </pc:spChg>
        <pc:spChg chg="add mod">
          <ac:chgData name="Jha, Aryan Ritwajeet" userId="2aad577e-539b-449b-83a6-8d411f484b4d" providerId="ADAL" clId="{159C9EA5-C6E7-49BD-975B-30C7FC0F9F0A}" dt="2023-09-27T00:25:26.994" v="4240" actId="2085"/>
          <ac:spMkLst>
            <pc:docMk/>
            <pc:sldMk cId="3313755949" sldId="402"/>
            <ac:spMk id="50" creationId="{C169EA0C-C1E4-EC9C-A7A7-ECB1933F5449}"/>
          </ac:spMkLst>
        </pc:spChg>
        <pc:picChg chg="mod">
          <ac:chgData name="Jha, Aryan Ritwajeet" userId="2aad577e-539b-449b-83a6-8d411f484b4d" providerId="ADAL" clId="{159C9EA5-C6E7-49BD-975B-30C7FC0F9F0A}" dt="2023-09-27T00:04:30.231" v="3595" actId="14826"/>
          <ac:picMkLst>
            <pc:docMk/>
            <pc:sldMk cId="3313755949" sldId="402"/>
            <ac:picMk id="4" creationId="{B8EBB7CB-A12D-199F-0421-D6B872931987}"/>
          </ac:picMkLst>
        </pc:picChg>
        <pc:picChg chg="add del">
          <ac:chgData name="Jha, Aryan Ritwajeet" userId="2aad577e-539b-449b-83a6-8d411f484b4d" providerId="ADAL" clId="{159C9EA5-C6E7-49BD-975B-30C7FC0F9F0A}" dt="2023-09-27T00:06:33.447" v="3650" actId="22"/>
          <ac:picMkLst>
            <pc:docMk/>
            <pc:sldMk cId="3313755949" sldId="402"/>
            <ac:picMk id="20" creationId="{7FA2D2D8-B98F-E3D0-4F2A-C758B2586783}"/>
          </ac:picMkLst>
        </pc:picChg>
        <pc:cxnChg chg="mod">
          <ac:chgData name="Jha, Aryan Ritwajeet" userId="2aad577e-539b-449b-83a6-8d411f484b4d" providerId="ADAL" clId="{159C9EA5-C6E7-49BD-975B-30C7FC0F9F0A}" dt="2023-09-27T00:05:25.689" v="3610" actId="14100"/>
          <ac:cxnSpMkLst>
            <pc:docMk/>
            <pc:sldMk cId="3313755949" sldId="402"/>
            <ac:cxnSpMk id="6" creationId="{F973C6C0-18DD-2629-0831-8B6F21B1D55D}"/>
          </ac:cxnSpMkLst>
        </pc:cxnChg>
        <pc:cxnChg chg="add mod">
          <ac:chgData name="Jha, Aryan Ritwajeet" userId="2aad577e-539b-449b-83a6-8d411f484b4d" providerId="ADAL" clId="{159C9EA5-C6E7-49BD-975B-30C7FC0F9F0A}" dt="2023-09-27T00:35:38.816" v="4277"/>
          <ac:cxnSpMkLst>
            <pc:docMk/>
            <pc:sldMk cId="3313755949" sldId="402"/>
            <ac:cxnSpMk id="7" creationId="{5DDFF80A-514C-33C5-4E4E-80849F8B419B}"/>
          </ac:cxnSpMkLst>
        </pc:cxnChg>
        <pc:cxnChg chg="add mod">
          <ac:chgData name="Jha, Aryan Ritwajeet" userId="2aad577e-539b-449b-83a6-8d411f484b4d" providerId="ADAL" clId="{159C9EA5-C6E7-49BD-975B-30C7FC0F9F0A}" dt="2023-09-27T00:35:38.816" v="4277"/>
          <ac:cxnSpMkLst>
            <pc:docMk/>
            <pc:sldMk cId="3313755949" sldId="402"/>
            <ac:cxnSpMk id="9" creationId="{B9F4CF07-5F08-5E9F-6D5F-6F3A8C21D175}"/>
          </ac:cxnSpMkLst>
        </pc:cxnChg>
        <pc:cxnChg chg="add mod">
          <ac:chgData name="Jha, Aryan Ritwajeet" userId="2aad577e-539b-449b-83a6-8d411f484b4d" providerId="ADAL" clId="{159C9EA5-C6E7-49BD-975B-30C7FC0F9F0A}" dt="2023-09-27T00:35:38.816" v="4277"/>
          <ac:cxnSpMkLst>
            <pc:docMk/>
            <pc:sldMk cId="3313755949" sldId="402"/>
            <ac:cxnSpMk id="11" creationId="{D78B7FB5-54EE-E127-9699-943E0B9D5EC5}"/>
          </ac:cxnSpMkLst>
        </pc:cxnChg>
        <pc:cxnChg chg="mod">
          <ac:chgData name="Jha, Aryan Ritwajeet" userId="2aad577e-539b-449b-83a6-8d411f484b4d" providerId="ADAL" clId="{159C9EA5-C6E7-49BD-975B-30C7FC0F9F0A}" dt="2023-09-27T00:05:06.955" v="3605" actId="1076"/>
          <ac:cxnSpMkLst>
            <pc:docMk/>
            <pc:sldMk cId="3313755949" sldId="402"/>
            <ac:cxnSpMk id="13" creationId="{5E23C419-BC3F-568B-D149-39829F260480}"/>
          </ac:cxnSpMkLst>
        </pc:cxnChg>
        <pc:cxnChg chg="mod">
          <ac:chgData name="Jha, Aryan Ritwajeet" userId="2aad577e-539b-449b-83a6-8d411f484b4d" providerId="ADAL" clId="{159C9EA5-C6E7-49BD-975B-30C7FC0F9F0A}" dt="2023-09-27T00:05:05.547" v="3604" actId="1076"/>
          <ac:cxnSpMkLst>
            <pc:docMk/>
            <pc:sldMk cId="3313755949" sldId="402"/>
            <ac:cxnSpMk id="18" creationId="{BE576325-AFA6-BEC6-9DD9-19D0CA7A2D0B}"/>
          </ac:cxnSpMkLst>
        </pc:cxnChg>
        <pc:cxnChg chg="mod">
          <ac:chgData name="Jha, Aryan Ritwajeet" userId="2aad577e-539b-449b-83a6-8d411f484b4d" providerId="ADAL" clId="{159C9EA5-C6E7-49BD-975B-30C7FC0F9F0A}" dt="2023-09-27T00:05:03.638" v="3603" actId="1076"/>
          <ac:cxnSpMkLst>
            <pc:docMk/>
            <pc:sldMk cId="3313755949" sldId="402"/>
            <ac:cxnSpMk id="24" creationId="{198CF229-1FD9-E5D8-761A-FEE380E11912}"/>
          </ac:cxnSpMkLst>
        </pc:cxnChg>
        <pc:cxnChg chg="add del mod">
          <ac:chgData name="Jha, Aryan Ritwajeet" userId="2aad577e-539b-449b-83a6-8d411f484b4d" providerId="ADAL" clId="{159C9EA5-C6E7-49BD-975B-30C7FC0F9F0A}" dt="2023-09-27T00:35:38.466" v="4276" actId="478"/>
          <ac:cxnSpMkLst>
            <pc:docMk/>
            <pc:sldMk cId="3313755949" sldId="402"/>
            <ac:cxnSpMk id="28" creationId="{07939266-737A-93C0-C69F-A9124066C7A6}"/>
          </ac:cxnSpMkLst>
        </pc:cxnChg>
        <pc:cxnChg chg="add del mod">
          <ac:chgData name="Jha, Aryan Ritwajeet" userId="2aad577e-539b-449b-83a6-8d411f484b4d" providerId="ADAL" clId="{159C9EA5-C6E7-49BD-975B-30C7FC0F9F0A}" dt="2023-09-27T00:35:38.466" v="4276" actId="478"/>
          <ac:cxnSpMkLst>
            <pc:docMk/>
            <pc:sldMk cId="3313755949" sldId="402"/>
            <ac:cxnSpMk id="30" creationId="{64F1756B-477B-5EB7-C611-415362B0C9F0}"/>
          </ac:cxnSpMkLst>
        </pc:cxnChg>
        <pc:cxnChg chg="mod">
          <ac:chgData name="Jha, Aryan Ritwajeet" userId="2aad577e-539b-449b-83a6-8d411f484b4d" providerId="ADAL" clId="{159C9EA5-C6E7-49BD-975B-30C7FC0F9F0A}" dt="2023-09-27T00:04:57.526" v="3602" actId="1076"/>
          <ac:cxnSpMkLst>
            <pc:docMk/>
            <pc:sldMk cId="3313755949" sldId="402"/>
            <ac:cxnSpMk id="33" creationId="{362A6A9D-D3E7-6FF1-E7D4-316E269E7111}"/>
          </ac:cxnSpMkLst>
        </pc:cxnChg>
        <pc:cxnChg chg="add del mod">
          <ac:chgData name="Jha, Aryan Ritwajeet" userId="2aad577e-539b-449b-83a6-8d411f484b4d" providerId="ADAL" clId="{159C9EA5-C6E7-49BD-975B-30C7FC0F9F0A}" dt="2023-09-27T00:35:38.466" v="4276" actId="478"/>
          <ac:cxnSpMkLst>
            <pc:docMk/>
            <pc:sldMk cId="3313755949" sldId="402"/>
            <ac:cxnSpMk id="34" creationId="{C2A76DF1-3C44-C09B-918A-833E53EB9FEA}"/>
          </ac:cxnSpMkLst>
        </pc:cxnChg>
        <pc:cxnChg chg="mod">
          <ac:chgData name="Jha, Aryan Ritwajeet" userId="2aad577e-539b-449b-83a6-8d411f484b4d" providerId="ADAL" clId="{159C9EA5-C6E7-49BD-975B-30C7FC0F9F0A}" dt="2023-09-27T00:08:16.091" v="3658" actId="14100"/>
          <ac:cxnSpMkLst>
            <pc:docMk/>
            <pc:sldMk cId="3313755949" sldId="402"/>
            <ac:cxnSpMk id="36" creationId="{8D426008-C705-C26F-9134-A0351A204201}"/>
          </ac:cxnSpMkLst>
        </pc:cxnChg>
        <pc:cxnChg chg="mod">
          <ac:chgData name="Jha, Aryan Ritwajeet" userId="2aad577e-539b-449b-83a6-8d411f484b4d" providerId="ADAL" clId="{159C9EA5-C6E7-49BD-975B-30C7FC0F9F0A}" dt="2023-09-27T00:17:54.794" v="4169" actId="20577"/>
          <ac:cxnSpMkLst>
            <pc:docMk/>
            <pc:sldMk cId="3313755949" sldId="402"/>
            <ac:cxnSpMk id="43" creationId="{DAA622AD-7F7A-1C54-A3C0-1A6712AC5624}"/>
          </ac:cxnSpMkLst>
        </pc:cxnChg>
        <pc:cxnChg chg="add mod">
          <ac:chgData name="Jha, Aryan Ritwajeet" userId="2aad577e-539b-449b-83a6-8d411f484b4d" providerId="ADAL" clId="{159C9EA5-C6E7-49BD-975B-30C7FC0F9F0A}" dt="2023-09-27T00:25:22.711" v="4239" actId="14100"/>
          <ac:cxnSpMkLst>
            <pc:docMk/>
            <pc:sldMk cId="3313755949" sldId="402"/>
            <ac:cxnSpMk id="49" creationId="{ED6E6286-5C06-48CD-DCE4-58BE713DAD73}"/>
          </ac:cxnSpMkLst>
        </pc:cxnChg>
      </pc:sldChg>
      <pc:sldChg chg="addSp delSp modSp add mod ord">
        <pc:chgData name="Jha, Aryan Ritwajeet" userId="2aad577e-539b-449b-83a6-8d411f484b4d" providerId="ADAL" clId="{159C9EA5-C6E7-49BD-975B-30C7FC0F9F0A}" dt="2023-09-27T00:41:23.898" v="4312"/>
        <pc:sldMkLst>
          <pc:docMk/>
          <pc:sldMk cId="1724449615" sldId="403"/>
        </pc:sldMkLst>
        <pc:spChg chg="del mod">
          <ac:chgData name="Jha, Aryan Ritwajeet" userId="2aad577e-539b-449b-83a6-8d411f484b4d" providerId="ADAL" clId="{159C9EA5-C6E7-49BD-975B-30C7FC0F9F0A}" dt="2023-09-27T00:35:17.536" v="4274" actId="478"/>
          <ac:spMkLst>
            <pc:docMk/>
            <pc:sldMk cId="1724449615" sldId="403"/>
            <ac:spMk id="3" creationId="{09A6F077-FE05-E10B-1F4E-59AF76AE7F91}"/>
          </ac:spMkLst>
        </pc:spChg>
        <pc:spChg chg="mod">
          <ac:chgData name="Jha, Aryan Ritwajeet" userId="2aad577e-539b-449b-83a6-8d411f484b4d" providerId="ADAL" clId="{159C9EA5-C6E7-49BD-975B-30C7FC0F9F0A}" dt="2023-09-27T00:41:23.898" v="4312"/>
          <ac:spMkLst>
            <pc:docMk/>
            <pc:sldMk cId="1724449615" sldId="403"/>
            <ac:spMk id="5" creationId="{AFE6C517-2645-3EDC-A4C5-C467913973FB}"/>
          </ac:spMkLst>
        </pc:spChg>
        <pc:spChg chg="add mod">
          <ac:chgData name="Jha, Aryan Ritwajeet" userId="2aad577e-539b-449b-83a6-8d411f484b4d" providerId="ADAL" clId="{159C9EA5-C6E7-49BD-975B-30C7FC0F9F0A}" dt="2023-09-27T00:35:18.455" v="4275"/>
          <ac:spMkLst>
            <pc:docMk/>
            <pc:sldMk cId="1724449615" sldId="403"/>
            <ac:spMk id="6" creationId="{EFCF4E92-ABD9-CD88-9B2B-90B073C8DDD8}"/>
          </ac:spMkLst>
        </pc:spChg>
        <pc:spChg chg="add mod">
          <ac:chgData name="Jha, Aryan Ritwajeet" userId="2aad577e-539b-449b-83a6-8d411f484b4d" providerId="ADAL" clId="{159C9EA5-C6E7-49BD-975B-30C7FC0F9F0A}" dt="2023-09-27T00:35:18.455" v="4275"/>
          <ac:spMkLst>
            <pc:docMk/>
            <pc:sldMk cId="1724449615" sldId="403"/>
            <ac:spMk id="9" creationId="{C55ED9D3-F719-9B4E-1541-DBB31B0F9863}"/>
          </ac:spMkLst>
        </pc:spChg>
        <pc:spChg chg="add mod">
          <ac:chgData name="Jha, Aryan Ritwajeet" userId="2aad577e-539b-449b-83a6-8d411f484b4d" providerId="ADAL" clId="{159C9EA5-C6E7-49BD-975B-30C7FC0F9F0A}" dt="2023-09-27T00:10:20.232" v="3829"/>
          <ac:spMkLst>
            <pc:docMk/>
            <pc:sldMk cId="1724449615" sldId="403"/>
            <ac:spMk id="11" creationId="{C625CB45-B47B-32DC-024D-A9A4F33C6FB4}"/>
          </ac:spMkLst>
        </pc:spChg>
        <pc:spChg chg="del">
          <ac:chgData name="Jha, Aryan Ritwajeet" userId="2aad577e-539b-449b-83a6-8d411f484b4d" providerId="ADAL" clId="{159C9EA5-C6E7-49BD-975B-30C7FC0F9F0A}" dt="2023-09-27T00:09:40.319" v="3820" actId="478"/>
          <ac:spMkLst>
            <pc:docMk/>
            <pc:sldMk cId="1724449615" sldId="403"/>
            <ac:spMk id="14" creationId="{9A1AFB0C-1290-49C4-8E71-571DE1180346}"/>
          </ac:spMkLst>
        </pc:spChg>
        <pc:spChg chg="add mod">
          <ac:chgData name="Jha, Aryan Ritwajeet" userId="2aad577e-539b-449b-83a6-8d411f484b4d" providerId="ADAL" clId="{159C9EA5-C6E7-49BD-975B-30C7FC0F9F0A}" dt="2023-09-27T00:26:09.873" v="4242" actId="1076"/>
          <ac:spMkLst>
            <pc:docMk/>
            <pc:sldMk cId="1724449615" sldId="403"/>
            <ac:spMk id="20" creationId="{D45F11A7-1EE4-55CD-7846-1578C0CF252F}"/>
          </ac:spMkLst>
        </pc:spChg>
        <pc:spChg chg="del">
          <ac:chgData name="Jha, Aryan Ritwajeet" userId="2aad577e-539b-449b-83a6-8d411f484b4d" providerId="ADAL" clId="{159C9EA5-C6E7-49BD-975B-30C7FC0F9F0A}" dt="2023-09-27T00:09:40.319" v="3820" actId="478"/>
          <ac:spMkLst>
            <pc:docMk/>
            <pc:sldMk cId="1724449615" sldId="403"/>
            <ac:spMk id="25" creationId="{33329B2E-06C1-9FA4-31FA-BC0625329DEA}"/>
          </ac:spMkLst>
        </pc:spChg>
        <pc:spChg chg="add mod">
          <ac:chgData name="Jha, Aryan Ritwajeet" userId="2aad577e-539b-449b-83a6-8d411f484b4d" providerId="ADAL" clId="{159C9EA5-C6E7-49BD-975B-30C7FC0F9F0A}" dt="2023-09-27T00:26:16.749" v="4243" actId="1076"/>
          <ac:spMkLst>
            <pc:docMk/>
            <pc:sldMk cId="1724449615" sldId="403"/>
            <ac:spMk id="26" creationId="{84ADB3CC-0790-6358-A37A-51D44C313303}"/>
          </ac:spMkLst>
        </pc:spChg>
        <pc:spChg chg="del">
          <ac:chgData name="Jha, Aryan Ritwajeet" userId="2aad577e-539b-449b-83a6-8d411f484b4d" providerId="ADAL" clId="{159C9EA5-C6E7-49BD-975B-30C7FC0F9F0A}" dt="2023-09-27T00:09:49.007" v="3822" actId="478"/>
          <ac:spMkLst>
            <pc:docMk/>
            <pc:sldMk cId="1724449615" sldId="403"/>
            <ac:spMk id="35" creationId="{3E5F247C-6735-AE05-66A9-34848D091556}"/>
          </ac:spMkLst>
        </pc:spChg>
        <pc:spChg chg="del">
          <ac:chgData name="Jha, Aryan Ritwajeet" userId="2aad577e-539b-449b-83a6-8d411f484b4d" providerId="ADAL" clId="{159C9EA5-C6E7-49BD-975B-30C7FC0F9F0A}" dt="2023-09-27T00:09:40.319" v="3820" actId="478"/>
          <ac:spMkLst>
            <pc:docMk/>
            <pc:sldMk cId="1724449615" sldId="403"/>
            <ac:spMk id="42" creationId="{2FD62E4A-2336-D943-9DDB-A063D9A32D2A}"/>
          </ac:spMkLst>
        </pc:spChg>
        <pc:cxnChg chg="del mod">
          <ac:chgData name="Jha, Aryan Ritwajeet" userId="2aad577e-539b-449b-83a6-8d411f484b4d" providerId="ADAL" clId="{159C9EA5-C6E7-49BD-975B-30C7FC0F9F0A}" dt="2023-09-27T00:09:40.319" v="3820" actId="478"/>
          <ac:cxnSpMkLst>
            <pc:docMk/>
            <pc:sldMk cId="1724449615" sldId="403"/>
            <ac:cxnSpMk id="6" creationId="{F973C6C0-18DD-2629-0831-8B6F21B1D55D}"/>
          </ac:cxnSpMkLst>
        </pc:cxnChg>
        <pc:cxnChg chg="add del mod">
          <ac:chgData name="Jha, Aryan Ritwajeet" userId="2aad577e-539b-449b-83a6-8d411f484b4d" providerId="ADAL" clId="{159C9EA5-C6E7-49BD-975B-30C7FC0F9F0A}" dt="2023-09-27T00:35:17.536" v="4274" actId="478"/>
          <ac:cxnSpMkLst>
            <pc:docMk/>
            <pc:sldMk cId="1724449615" sldId="403"/>
            <ac:cxnSpMk id="7" creationId="{FA4183A1-7581-8CA5-8D43-2841C29666DA}"/>
          </ac:cxnSpMkLst>
        </pc:cxnChg>
        <pc:cxnChg chg="add mod">
          <ac:chgData name="Jha, Aryan Ritwajeet" userId="2aad577e-539b-449b-83a6-8d411f484b4d" providerId="ADAL" clId="{159C9EA5-C6E7-49BD-975B-30C7FC0F9F0A}" dt="2023-09-27T00:35:18.455" v="4275"/>
          <ac:cxnSpMkLst>
            <pc:docMk/>
            <pc:sldMk cId="1724449615" sldId="403"/>
            <ac:cxnSpMk id="8" creationId="{11C261D8-4164-C51B-CB60-2CD41EB8B69B}"/>
          </ac:cxnSpMkLst>
        </pc:cxnChg>
        <pc:cxnChg chg="add mod">
          <ac:chgData name="Jha, Aryan Ritwajeet" userId="2aad577e-539b-449b-83a6-8d411f484b4d" providerId="ADAL" clId="{159C9EA5-C6E7-49BD-975B-30C7FC0F9F0A}" dt="2023-09-27T00:26:20.607" v="4245" actId="14100"/>
          <ac:cxnSpMkLst>
            <pc:docMk/>
            <pc:sldMk cId="1724449615" sldId="403"/>
            <ac:cxnSpMk id="16" creationId="{00AFA024-9297-CD0C-B0E7-C73A8B56D29F}"/>
          </ac:cxnSpMkLst>
        </pc:cxnChg>
        <pc:cxnChg chg="add mod">
          <ac:chgData name="Jha, Aryan Ritwajeet" userId="2aad577e-539b-449b-83a6-8d411f484b4d" providerId="ADAL" clId="{159C9EA5-C6E7-49BD-975B-30C7FC0F9F0A}" dt="2023-09-27T00:26:18.941" v="4244" actId="14100"/>
          <ac:cxnSpMkLst>
            <pc:docMk/>
            <pc:sldMk cId="1724449615" sldId="403"/>
            <ac:cxnSpMk id="22" creationId="{C2FA8B9C-1C21-341C-33D2-90B84FE2355D}"/>
          </ac:cxnSpMkLst>
        </pc:cxnChg>
        <pc:cxnChg chg="add mod">
          <ac:chgData name="Jha, Aryan Ritwajeet" userId="2aad577e-539b-449b-83a6-8d411f484b4d" providerId="ADAL" clId="{159C9EA5-C6E7-49BD-975B-30C7FC0F9F0A}" dt="2023-09-27T00:26:16.749" v="4243" actId="1076"/>
          <ac:cxnSpMkLst>
            <pc:docMk/>
            <pc:sldMk cId="1724449615" sldId="403"/>
            <ac:cxnSpMk id="27" creationId="{429EC16A-825C-98B2-F8EC-7A3C2CC93DA3}"/>
          </ac:cxnSpMkLst>
        </pc:cxnChg>
        <pc:cxnChg chg="del">
          <ac:chgData name="Jha, Aryan Ritwajeet" userId="2aad577e-539b-449b-83a6-8d411f484b4d" providerId="ADAL" clId="{159C9EA5-C6E7-49BD-975B-30C7FC0F9F0A}" dt="2023-09-27T00:09:49.007" v="3822" actId="478"/>
          <ac:cxnSpMkLst>
            <pc:docMk/>
            <pc:sldMk cId="1724449615" sldId="403"/>
            <ac:cxnSpMk id="36" creationId="{8D426008-C705-C26F-9134-A0351A204201}"/>
          </ac:cxnSpMkLst>
        </pc:cxnChg>
        <pc:cxnChg chg="del mod">
          <ac:chgData name="Jha, Aryan Ritwajeet" userId="2aad577e-539b-449b-83a6-8d411f484b4d" providerId="ADAL" clId="{159C9EA5-C6E7-49BD-975B-30C7FC0F9F0A}" dt="2023-09-27T00:09:43.764" v="3821" actId="478"/>
          <ac:cxnSpMkLst>
            <pc:docMk/>
            <pc:sldMk cId="1724449615" sldId="403"/>
            <ac:cxnSpMk id="43" creationId="{DAA622AD-7F7A-1C54-A3C0-1A6712AC5624}"/>
          </ac:cxnSpMkLst>
        </pc:cxnChg>
      </pc:sldChg>
      <pc:sldChg chg="delSp modSp add mod ord">
        <pc:chgData name="Jha, Aryan Ritwajeet" userId="2aad577e-539b-449b-83a6-8d411f484b4d" providerId="ADAL" clId="{159C9EA5-C6E7-49BD-975B-30C7FC0F9F0A}" dt="2023-09-27T00:14:03.612" v="3933" actId="478"/>
        <pc:sldMkLst>
          <pc:docMk/>
          <pc:sldMk cId="2182977783" sldId="404"/>
        </pc:sldMkLst>
        <pc:spChg chg="del">
          <ac:chgData name="Jha, Aryan Ritwajeet" userId="2aad577e-539b-449b-83a6-8d411f484b4d" providerId="ADAL" clId="{159C9EA5-C6E7-49BD-975B-30C7FC0F9F0A}" dt="2023-09-27T00:14:03.612" v="3933" actId="478"/>
          <ac:spMkLst>
            <pc:docMk/>
            <pc:sldMk cId="2182977783" sldId="404"/>
            <ac:spMk id="3" creationId="{09A6F077-FE05-E10B-1F4E-59AF76AE7F91}"/>
          </ac:spMkLst>
        </pc:spChg>
        <pc:spChg chg="del">
          <ac:chgData name="Jha, Aryan Ritwajeet" userId="2aad577e-539b-449b-83a6-8d411f484b4d" providerId="ADAL" clId="{159C9EA5-C6E7-49BD-975B-30C7FC0F9F0A}" dt="2023-09-27T00:14:03.612" v="3933" actId="478"/>
          <ac:spMkLst>
            <pc:docMk/>
            <pc:sldMk cId="2182977783" sldId="404"/>
            <ac:spMk id="12" creationId="{23257929-065B-BF03-004F-82C11A64105B}"/>
          </ac:spMkLst>
        </pc:spChg>
        <pc:spChg chg="del">
          <ac:chgData name="Jha, Aryan Ritwajeet" userId="2aad577e-539b-449b-83a6-8d411f484b4d" providerId="ADAL" clId="{159C9EA5-C6E7-49BD-975B-30C7FC0F9F0A}" dt="2023-09-27T00:14:03.612" v="3933" actId="478"/>
          <ac:spMkLst>
            <pc:docMk/>
            <pc:sldMk cId="2182977783" sldId="404"/>
            <ac:spMk id="15" creationId="{560D13B3-A357-0F74-37E8-B111C96E3992}"/>
          </ac:spMkLst>
        </pc:spChg>
        <pc:spChg chg="del">
          <ac:chgData name="Jha, Aryan Ritwajeet" userId="2aad577e-539b-449b-83a6-8d411f484b4d" providerId="ADAL" clId="{159C9EA5-C6E7-49BD-975B-30C7FC0F9F0A}" dt="2023-09-27T00:14:03.612" v="3933" actId="478"/>
          <ac:spMkLst>
            <pc:docMk/>
            <pc:sldMk cId="2182977783" sldId="404"/>
            <ac:spMk id="23" creationId="{83C47EC2-EE40-AB8A-25A8-C7E2142803B6}"/>
          </ac:spMkLst>
        </pc:spChg>
        <pc:spChg chg="del">
          <ac:chgData name="Jha, Aryan Ritwajeet" userId="2aad577e-539b-449b-83a6-8d411f484b4d" providerId="ADAL" clId="{159C9EA5-C6E7-49BD-975B-30C7FC0F9F0A}" dt="2023-09-27T00:14:03.612" v="3933" actId="478"/>
          <ac:spMkLst>
            <pc:docMk/>
            <pc:sldMk cId="2182977783" sldId="404"/>
            <ac:spMk id="32" creationId="{A14ABD13-BE90-3F87-7647-383663F033A5}"/>
          </ac:spMkLst>
        </pc:spChg>
        <pc:spChg chg="del">
          <ac:chgData name="Jha, Aryan Ritwajeet" userId="2aad577e-539b-449b-83a6-8d411f484b4d" providerId="ADAL" clId="{159C9EA5-C6E7-49BD-975B-30C7FC0F9F0A}" dt="2023-09-27T00:13:55.230" v="3932" actId="478"/>
          <ac:spMkLst>
            <pc:docMk/>
            <pc:sldMk cId="2182977783" sldId="404"/>
            <ac:spMk id="35" creationId="{3E5F247C-6735-AE05-66A9-34848D091556}"/>
          </ac:spMkLst>
        </pc:spChg>
        <pc:spChg chg="del">
          <ac:chgData name="Jha, Aryan Ritwajeet" userId="2aad577e-539b-449b-83a6-8d411f484b4d" providerId="ADAL" clId="{159C9EA5-C6E7-49BD-975B-30C7FC0F9F0A}" dt="2023-09-27T00:13:55.230" v="3932" actId="478"/>
          <ac:spMkLst>
            <pc:docMk/>
            <pc:sldMk cId="2182977783" sldId="404"/>
            <ac:spMk id="42" creationId="{2FD62E4A-2336-D943-9DDB-A063D9A32D2A}"/>
          </ac:spMkLst>
        </pc:spChg>
        <pc:spChg chg="del">
          <ac:chgData name="Jha, Aryan Ritwajeet" userId="2aad577e-539b-449b-83a6-8d411f484b4d" providerId="ADAL" clId="{159C9EA5-C6E7-49BD-975B-30C7FC0F9F0A}" dt="2023-09-27T00:13:55.230" v="3932" actId="478"/>
          <ac:spMkLst>
            <pc:docMk/>
            <pc:sldMk cId="2182977783" sldId="404"/>
            <ac:spMk id="49" creationId="{706904F7-811C-FA0B-B53D-7F9A0FA9A862}"/>
          </ac:spMkLst>
        </pc:spChg>
        <pc:cxnChg chg="del mod">
          <ac:chgData name="Jha, Aryan Ritwajeet" userId="2aad577e-539b-449b-83a6-8d411f484b4d" providerId="ADAL" clId="{159C9EA5-C6E7-49BD-975B-30C7FC0F9F0A}" dt="2023-09-27T00:14:03.612" v="3933" actId="478"/>
          <ac:cxnSpMkLst>
            <pc:docMk/>
            <pc:sldMk cId="2182977783" sldId="404"/>
            <ac:cxnSpMk id="6" creationId="{F973C6C0-18DD-2629-0831-8B6F21B1D55D}"/>
          </ac:cxnSpMkLst>
        </pc:cxnChg>
        <pc:cxnChg chg="del mod">
          <ac:chgData name="Jha, Aryan Ritwajeet" userId="2aad577e-539b-449b-83a6-8d411f484b4d" providerId="ADAL" clId="{159C9EA5-C6E7-49BD-975B-30C7FC0F9F0A}" dt="2023-09-27T00:14:03.612" v="3933" actId="478"/>
          <ac:cxnSpMkLst>
            <pc:docMk/>
            <pc:sldMk cId="2182977783" sldId="404"/>
            <ac:cxnSpMk id="13" creationId="{5E23C419-BC3F-568B-D149-39829F260480}"/>
          </ac:cxnSpMkLst>
        </pc:cxnChg>
        <pc:cxnChg chg="del mod">
          <ac:chgData name="Jha, Aryan Ritwajeet" userId="2aad577e-539b-449b-83a6-8d411f484b4d" providerId="ADAL" clId="{159C9EA5-C6E7-49BD-975B-30C7FC0F9F0A}" dt="2023-09-27T00:14:03.612" v="3933" actId="478"/>
          <ac:cxnSpMkLst>
            <pc:docMk/>
            <pc:sldMk cId="2182977783" sldId="404"/>
            <ac:cxnSpMk id="18" creationId="{BE576325-AFA6-BEC6-9DD9-19D0CA7A2D0B}"/>
          </ac:cxnSpMkLst>
        </pc:cxnChg>
        <pc:cxnChg chg="del mod">
          <ac:chgData name="Jha, Aryan Ritwajeet" userId="2aad577e-539b-449b-83a6-8d411f484b4d" providerId="ADAL" clId="{159C9EA5-C6E7-49BD-975B-30C7FC0F9F0A}" dt="2023-09-27T00:13:55.230" v="3932" actId="478"/>
          <ac:cxnSpMkLst>
            <pc:docMk/>
            <pc:sldMk cId="2182977783" sldId="404"/>
            <ac:cxnSpMk id="24" creationId="{198CF229-1FD9-E5D8-761A-FEE380E11912}"/>
          </ac:cxnSpMkLst>
        </pc:cxnChg>
        <pc:cxnChg chg="del mod">
          <ac:chgData name="Jha, Aryan Ritwajeet" userId="2aad577e-539b-449b-83a6-8d411f484b4d" providerId="ADAL" clId="{159C9EA5-C6E7-49BD-975B-30C7FC0F9F0A}" dt="2023-09-27T00:13:55.230" v="3932" actId="478"/>
          <ac:cxnSpMkLst>
            <pc:docMk/>
            <pc:sldMk cId="2182977783" sldId="404"/>
            <ac:cxnSpMk id="33" creationId="{362A6A9D-D3E7-6FF1-E7D4-316E269E7111}"/>
          </ac:cxnSpMkLst>
        </pc:cxnChg>
        <pc:cxnChg chg="del mod">
          <ac:chgData name="Jha, Aryan Ritwajeet" userId="2aad577e-539b-449b-83a6-8d411f484b4d" providerId="ADAL" clId="{159C9EA5-C6E7-49BD-975B-30C7FC0F9F0A}" dt="2023-09-27T00:13:55.230" v="3932" actId="478"/>
          <ac:cxnSpMkLst>
            <pc:docMk/>
            <pc:sldMk cId="2182977783" sldId="404"/>
            <ac:cxnSpMk id="36" creationId="{8D426008-C705-C26F-9134-A0351A204201}"/>
          </ac:cxnSpMkLst>
        </pc:cxnChg>
        <pc:cxnChg chg="del mod">
          <ac:chgData name="Jha, Aryan Ritwajeet" userId="2aad577e-539b-449b-83a6-8d411f484b4d" providerId="ADAL" clId="{159C9EA5-C6E7-49BD-975B-30C7FC0F9F0A}" dt="2023-09-27T00:13:55.230" v="3932" actId="478"/>
          <ac:cxnSpMkLst>
            <pc:docMk/>
            <pc:sldMk cId="2182977783" sldId="404"/>
            <ac:cxnSpMk id="43" creationId="{DAA622AD-7F7A-1C54-A3C0-1A6712AC5624}"/>
          </ac:cxnSpMkLst>
        </pc:cxnChg>
        <pc:cxnChg chg="del">
          <ac:chgData name="Jha, Aryan Ritwajeet" userId="2aad577e-539b-449b-83a6-8d411f484b4d" providerId="ADAL" clId="{159C9EA5-C6E7-49BD-975B-30C7FC0F9F0A}" dt="2023-09-27T00:13:55.230" v="3932" actId="478"/>
          <ac:cxnSpMkLst>
            <pc:docMk/>
            <pc:sldMk cId="2182977783" sldId="404"/>
            <ac:cxnSpMk id="48" creationId="{2712FACF-A787-1D47-AD9F-ACC0C125506A}"/>
          </ac:cxnSpMkLst>
        </pc:cxnChg>
      </pc:sldChg>
      <pc:sldChg chg="add">
        <pc:chgData name="Jha, Aryan Ritwajeet" userId="2aad577e-539b-449b-83a6-8d411f484b4d" providerId="ADAL" clId="{159C9EA5-C6E7-49BD-975B-30C7FC0F9F0A}" dt="2023-09-27T00:58:02.326" v="4474" actId="2890"/>
        <pc:sldMkLst>
          <pc:docMk/>
          <pc:sldMk cId="3092941440" sldId="405"/>
        </pc:sldMkLst>
      </pc:sldChg>
      <pc:sldChg chg="modSp new mod">
        <pc:chgData name="Jha, Aryan Ritwajeet" userId="2aad577e-539b-449b-83a6-8d411f484b4d" providerId="ADAL" clId="{159C9EA5-C6E7-49BD-975B-30C7FC0F9F0A}" dt="2023-10-02T23:55:19.507" v="9135" actId="20577"/>
        <pc:sldMkLst>
          <pc:docMk/>
          <pc:sldMk cId="3363698974" sldId="406"/>
        </pc:sldMkLst>
        <pc:spChg chg="mod">
          <ac:chgData name="Jha, Aryan Ritwajeet" userId="2aad577e-539b-449b-83a6-8d411f484b4d" providerId="ADAL" clId="{159C9EA5-C6E7-49BD-975B-30C7FC0F9F0A}" dt="2023-09-27T22:33:22.751" v="6998" actId="20577"/>
          <ac:spMkLst>
            <pc:docMk/>
            <pc:sldMk cId="3363698974" sldId="406"/>
            <ac:spMk id="2" creationId="{D2B4CF70-2D0F-2E0E-C4F4-5C83B0F128E7}"/>
          </ac:spMkLst>
        </pc:spChg>
        <pc:spChg chg="mod">
          <ac:chgData name="Jha, Aryan Ritwajeet" userId="2aad577e-539b-449b-83a6-8d411f484b4d" providerId="ADAL" clId="{159C9EA5-C6E7-49BD-975B-30C7FC0F9F0A}" dt="2023-10-02T23:55:19.507" v="9135" actId="20577"/>
          <ac:spMkLst>
            <pc:docMk/>
            <pc:sldMk cId="3363698974" sldId="406"/>
            <ac:spMk id="3" creationId="{F817A183-838C-F710-3904-29E53CB9E229}"/>
          </ac:spMkLst>
        </pc:spChg>
      </pc:sldChg>
      <pc:sldChg chg="modSp new mod">
        <pc:chgData name="Jha, Aryan Ritwajeet" userId="2aad577e-539b-449b-83a6-8d411f484b4d" providerId="ADAL" clId="{159C9EA5-C6E7-49BD-975B-30C7FC0F9F0A}" dt="2023-10-02T21:27:39.581" v="8195" actId="20578"/>
        <pc:sldMkLst>
          <pc:docMk/>
          <pc:sldMk cId="574954299" sldId="407"/>
        </pc:sldMkLst>
        <pc:spChg chg="mod">
          <ac:chgData name="Jha, Aryan Ritwajeet" userId="2aad577e-539b-449b-83a6-8d411f484b4d" providerId="ADAL" clId="{159C9EA5-C6E7-49BD-975B-30C7FC0F9F0A}" dt="2023-09-27T22:34:59.477" v="7149" actId="20577"/>
          <ac:spMkLst>
            <pc:docMk/>
            <pc:sldMk cId="574954299" sldId="407"/>
            <ac:spMk id="2" creationId="{BCD8C6AD-6A46-7D56-FAFA-FA06F899C75C}"/>
          </ac:spMkLst>
        </pc:spChg>
        <pc:spChg chg="mod">
          <ac:chgData name="Jha, Aryan Ritwajeet" userId="2aad577e-539b-449b-83a6-8d411f484b4d" providerId="ADAL" clId="{159C9EA5-C6E7-49BD-975B-30C7FC0F9F0A}" dt="2023-10-02T21:27:39.581" v="8195" actId="20578"/>
          <ac:spMkLst>
            <pc:docMk/>
            <pc:sldMk cId="574954299" sldId="407"/>
            <ac:spMk id="3" creationId="{95EDCBF1-9D96-3AEB-0BF8-C33FB8AD4FA1}"/>
          </ac:spMkLst>
        </pc:spChg>
      </pc:sldChg>
      <pc:sldChg chg="modSp new mod">
        <pc:chgData name="Jha, Aryan Ritwajeet" userId="2aad577e-539b-449b-83a6-8d411f484b4d" providerId="ADAL" clId="{159C9EA5-C6E7-49BD-975B-30C7FC0F9F0A}" dt="2023-09-27T22:38:48.161" v="7668" actId="20577"/>
        <pc:sldMkLst>
          <pc:docMk/>
          <pc:sldMk cId="1938661579" sldId="408"/>
        </pc:sldMkLst>
        <pc:spChg chg="mod">
          <ac:chgData name="Jha, Aryan Ritwajeet" userId="2aad577e-539b-449b-83a6-8d411f484b4d" providerId="ADAL" clId="{159C9EA5-C6E7-49BD-975B-30C7FC0F9F0A}" dt="2023-09-27T22:36:43.598" v="7447" actId="20577"/>
          <ac:spMkLst>
            <pc:docMk/>
            <pc:sldMk cId="1938661579" sldId="408"/>
            <ac:spMk id="2" creationId="{DBC47EED-1D65-B493-E8C5-95CFFE43449A}"/>
          </ac:spMkLst>
        </pc:spChg>
        <pc:spChg chg="mod">
          <ac:chgData name="Jha, Aryan Ritwajeet" userId="2aad577e-539b-449b-83a6-8d411f484b4d" providerId="ADAL" clId="{159C9EA5-C6E7-49BD-975B-30C7FC0F9F0A}" dt="2023-09-27T22:38:48.161" v="7668" actId="20577"/>
          <ac:spMkLst>
            <pc:docMk/>
            <pc:sldMk cId="1938661579" sldId="408"/>
            <ac:spMk id="3" creationId="{74C6B9AD-F474-9D4B-1302-055ACA996F0E}"/>
          </ac:spMkLst>
        </pc:spChg>
      </pc:sldChg>
      <pc:sldChg chg="modSp new mod">
        <pc:chgData name="Jha, Aryan Ritwajeet" userId="2aad577e-539b-449b-83a6-8d411f484b4d" providerId="ADAL" clId="{159C9EA5-C6E7-49BD-975B-30C7FC0F9F0A}" dt="2023-09-27T22:48:03.819" v="8160" actId="20577"/>
        <pc:sldMkLst>
          <pc:docMk/>
          <pc:sldMk cId="3022783063" sldId="409"/>
        </pc:sldMkLst>
        <pc:spChg chg="mod">
          <ac:chgData name="Jha, Aryan Ritwajeet" userId="2aad577e-539b-449b-83a6-8d411f484b4d" providerId="ADAL" clId="{159C9EA5-C6E7-49BD-975B-30C7FC0F9F0A}" dt="2023-09-27T22:46:38.126" v="8058" actId="20577"/>
          <ac:spMkLst>
            <pc:docMk/>
            <pc:sldMk cId="3022783063" sldId="409"/>
            <ac:spMk id="2" creationId="{71FF9B25-0147-684B-1CFD-BA7CC8B0F4CB}"/>
          </ac:spMkLst>
        </pc:spChg>
        <pc:spChg chg="mod">
          <ac:chgData name="Jha, Aryan Ritwajeet" userId="2aad577e-539b-449b-83a6-8d411f484b4d" providerId="ADAL" clId="{159C9EA5-C6E7-49BD-975B-30C7FC0F9F0A}" dt="2023-09-27T22:48:03.819" v="8160" actId="20577"/>
          <ac:spMkLst>
            <pc:docMk/>
            <pc:sldMk cId="3022783063" sldId="409"/>
            <ac:spMk id="3" creationId="{4C1CF494-30DB-509C-EA46-520FEBC6B6B3}"/>
          </ac:spMkLst>
        </pc:spChg>
      </pc:sldChg>
      <pc:sldChg chg="addSp delSp modSp add del mod setBg">
        <pc:chgData name="Jha, Aryan Ritwajeet" userId="2aad577e-539b-449b-83a6-8d411f484b4d" providerId="ADAL" clId="{159C9EA5-C6E7-49BD-975B-30C7FC0F9F0A}" dt="2023-10-02T23:48:34.649" v="8346" actId="47"/>
        <pc:sldMkLst>
          <pc:docMk/>
          <pc:sldMk cId="1106513972" sldId="410"/>
        </pc:sldMkLst>
        <pc:spChg chg="del">
          <ac:chgData name="Jha, Aryan Ritwajeet" userId="2aad577e-539b-449b-83a6-8d411f484b4d" providerId="ADAL" clId="{159C9EA5-C6E7-49BD-975B-30C7FC0F9F0A}" dt="2023-10-02T23:38:53.362" v="8218" actId="478"/>
          <ac:spMkLst>
            <pc:docMk/>
            <pc:sldMk cId="1106513972" sldId="410"/>
            <ac:spMk id="2" creationId="{D8C7C84E-A439-4B2A-94CE-26B4E69CC91C}"/>
          </ac:spMkLst>
        </pc:spChg>
        <pc:spChg chg="mod ord">
          <ac:chgData name="Jha, Aryan Ritwajeet" userId="2aad577e-539b-449b-83a6-8d411f484b4d" providerId="ADAL" clId="{159C9EA5-C6E7-49BD-975B-30C7FC0F9F0A}" dt="2023-10-02T23:40:43.607" v="8276" actId="26606"/>
          <ac:spMkLst>
            <pc:docMk/>
            <pc:sldMk cId="1106513972" sldId="410"/>
            <ac:spMk id="3" creationId="{2B351BEF-2A59-4268-968D-5C8F03B9F3D2}"/>
          </ac:spMkLst>
        </pc:spChg>
        <pc:spChg chg="del mod">
          <ac:chgData name="Jha, Aryan Ritwajeet" userId="2aad577e-539b-449b-83a6-8d411f484b4d" providerId="ADAL" clId="{159C9EA5-C6E7-49BD-975B-30C7FC0F9F0A}" dt="2023-10-02T23:38:52.280" v="8217" actId="478"/>
          <ac:spMkLst>
            <pc:docMk/>
            <pc:sldMk cId="1106513972" sldId="410"/>
            <ac:spMk id="4" creationId="{2863EE49-5592-C0C5-CE37-B9B35EF6E680}"/>
          </ac:spMkLst>
        </pc:spChg>
        <pc:spChg chg="add del mod">
          <ac:chgData name="Jha, Aryan Ritwajeet" userId="2aad577e-539b-449b-83a6-8d411f484b4d" providerId="ADAL" clId="{159C9EA5-C6E7-49BD-975B-30C7FC0F9F0A}" dt="2023-10-02T23:39:30.806" v="8259" actId="931"/>
          <ac:spMkLst>
            <pc:docMk/>
            <pc:sldMk cId="1106513972" sldId="410"/>
            <ac:spMk id="7" creationId="{22E1C206-6BD6-27B1-21B7-9221534A7F0B}"/>
          </ac:spMkLst>
        </pc:spChg>
        <pc:spChg chg="add del mod">
          <ac:chgData name="Jha, Aryan Ritwajeet" userId="2aad577e-539b-449b-83a6-8d411f484b4d" providerId="ADAL" clId="{159C9EA5-C6E7-49BD-975B-30C7FC0F9F0A}" dt="2023-10-02T23:39:47.907" v="8261" actId="931"/>
          <ac:spMkLst>
            <pc:docMk/>
            <pc:sldMk cId="1106513972" sldId="410"/>
            <ac:spMk id="11" creationId="{8FCA62DE-4F58-9C6E-DBBB-4E1826BCC6F1}"/>
          </ac:spMkLst>
        </pc:spChg>
        <pc:spChg chg="add del">
          <ac:chgData name="Jha, Aryan Ritwajeet" userId="2aad577e-539b-449b-83a6-8d411f484b4d" providerId="ADAL" clId="{159C9EA5-C6E7-49BD-975B-30C7FC0F9F0A}" dt="2023-10-02T23:40:43.607" v="8276" actId="26606"/>
          <ac:spMkLst>
            <pc:docMk/>
            <pc:sldMk cId="1106513972" sldId="410"/>
            <ac:spMk id="16" creationId="{D12DDE76-C203-4047-9998-63900085B5E8}"/>
          </ac:spMkLst>
        </pc:spChg>
        <pc:spChg chg="add mod">
          <ac:chgData name="Jha, Aryan Ritwajeet" userId="2aad577e-539b-449b-83a6-8d411f484b4d" providerId="ADAL" clId="{159C9EA5-C6E7-49BD-975B-30C7FC0F9F0A}" dt="2023-10-02T23:41:05.222" v="8285" actId="21"/>
          <ac:spMkLst>
            <pc:docMk/>
            <pc:sldMk cId="1106513972" sldId="410"/>
            <ac:spMk id="17" creationId="{FB2A6505-A3DF-47C9-8B18-B5C35AB65FBE}"/>
          </ac:spMkLst>
        </pc:spChg>
        <pc:grpChg chg="add">
          <ac:chgData name="Jha, Aryan Ritwajeet" userId="2aad577e-539b-449b-83a6-8d411f484b4d" providerId="ADAL" clId="{159C9EA5-C6E7-49BD-975B-30C7FC0F9F0A}" dt="2023-10-02T23:40:43.607" v="8276" actId="26606"/>
          <ac:grpSpMkLst>
            <pc:docMk/>
            <pc:sldMk cId="1106513972" sldId="410"/>
            <ac:grpSpMk id="21" creationId="{3B337C2F-F4B9-764C-45E5-86A1306E17C7}"/>
          </ac:grpSpMkLst>
        </pc:grpChg>
        <pc:picChg chg="add del mod">
          <ac:chgData name="Jha, Aryan Ritwajeet" userId="2aad577e-539b-449b-83a6-8d411f484b4d" providerId="ADAL" clId="{159C9EA5-C6E7-49BD-975B-30C7FC0F9F0A}" dt="2023-10-02T23:39:33.188" v="8260" actId="478"/>
          <ac:picMkLst>
            <pc:docMk/>
            <pc:sldMk cId="1106513972" sldId="410"/>
            <ac:picMk id="9" creationId="{CA3D434E-D849-246C-148D-CFFF109E3DD5}"/>
          </ac:picMkLst>
        </pc:picChg>
        <pc:picChg chg="mod ord">
          <ac:chgData name="Jha, Aryan Ritwajeet" userId="2aad577e-539b-449b-83a6-8d411f484b4d" providerId="ADAL" clId="{159C9EA5-C6E7-49BD-975B-30C7FC0F9F0A}" dt="2023-10-02T23:40:43.607" v="8276" actId="26606"/>
          <ac:picMkLst>
            <pc:docMk/>
            <pc:sldMk cId="1106513972" sldId="410"/>
            <ac:picMk id="12" creationId="{E2545F20-7E4E-CAD3-6459-01DB96A8878F}"/>
          </ac:picMkLst>
        </pc:picChg>
        <pc:picChg chg="add del mod ord">
          <ac:chgData name="Jha, Aryan Ritwajeet" userId="2aad577e-539b-449b-83a6-8d411f484b4d" providerId="ADAL" clId="{159C9EA5-C6E7-49BD-975B-30C7FC0F9F0A}" dt="2023-10-02T23:41:05.222" v="8285" actId="21"/>
          <ac:picMkLst>
            <pc:docMk/>
            <pc:sldMk cId="1106513972" sldId="410"/>
            <ac:picMk id="14" creationId="{0C0A9AF7-B0C7-3CCA-A7F0-C8DA9F85351A}"/>
          </ac:picMkLst>
        </pc:picChg>
        <pc:picChg chg="del">
          <ac:chgData name="Jha, Aryan Ritwajeet" userId="2aad577e-539b-449b-83a6-8d411f484b4d" providerId="ADAL" clId="{159C9EA5-C6E7-49BD-975B-30C7FC0F9F0A}" dt="2023-10-02T23:38:47.066" v="8213" actId="478"/>
          <ac:picMkLst>
            <pc:docMk/>
            <pc:sldMk cId="1106513972" sldId="410"/>
            <ac:picMk id="19" creationId="{BB89419A-F166-1E3E-BF37-AC134BDFECA6}"/>
          </ac:picMkLst>
        </pc:picChg>
        <pc:picChg chg="del">
          <ac:chgData name="Jha, Aryan Ritwajeet" userId="2aad577e-539b-449b-83a6-8d411f484b4d" providerId="ADAL" clId="{159C9EA5-C6E7-49BD-975B-30C7FC0F9F0A}" dt="2023-10-02T23:38:46.025" v="8212" actId="478"/>
          <ac:picMkLst>
            <pc:docMk/>
            <pc:sldMk cId="1106513972" sldId="410"/>
            <ac:picMk id="1026" creationId="{5C03E129-A6C8-1CBC-A73A-ABFC9E75166A}"/>
          </ac:picMkLst>
        </pc:picChg>
        <pc:cxnChg chg="del mod">
          <ac:chgData name="Jha, Aryan Ritwajeet" userId="2aad577e-539b-449b-83a6-8d411f484b4d" providerId="ADAL" clId="{159C9EA5-C6E7-49BD-975B-30C7FC0F9F0A}" dt="2023-10-02T23:38:49.675" v="8215" actId="478"/>
          <ac:cxnSpMkLst>
            <pc:docMk/>
            <pc:sldMk cId="1106513972" sldId="410"/>
            <ac:cxnSpMk id="5" creationId="{74D483C1-7380-3AB5-C3D4-885119373EAD}"/>
          </ac:cxnSpMkLst>
        </pc:cxnChg>
      </pc:sldChg>
      <pc:sldChg chg="addSp delSp modSp add mod ord">
        <pc:chgData name="Jha, Aryan Ritwajeet" userId="2aad577e-539b-449b-83a6-8d411f484b4d" providerId="ADAL" clId="{159C9EA5-C6E7-49BD-975B-30C7FC0F9F0A}" dt="2023-10-03T00:46:46.566" v="9143" actId="1076"/>
        <pc:sldMkLst>
          <pc:docMk/>
          <pc:sldMk cId="963132918" sldId="411"/>
        </pc:sldMkLst>
        <pc:spChg chg="mod">
          <ac:chgData name="Jha, Aryan Ritwajeet" userId="2aad577e-539b-449b-83a6-8d411f484b4d" providerId="ADAL" clId="{159C9EA5-C6E7-49BD-975B-30C7FC0F9F0A}" dt="2023-10-02T23:43:16.179" v="8345" actId="1076"/>
          <ac:spMkLst>
            <pc:docMk/>
            <pc:sldMk cId="963132918" sldId="411"/>
            <ac:spMk id="2" creationId="{A4C04623-9F4B-09DC-9D6A-54C3F0D26B46}"/>
          </ac:spMkLst>
        </pc:spChg>
        <pc:spChg chg="del">
          <ac:chgData name="Jha, Aryan Ritwajeet" userId="2aad577e-539b-449b-83a6-8d411f484b4d" providerId="ADAL" clId="{159C9EA5-C6E7-49BD-975B-30C7FC0F9F0A}" dt="2023-10-02T23:41:09.044" v="8286"/>
          <ac:spMkLst>
            <pc:docMk/>
            <pc:sldMk cId="963132918" sldId="411"/>
            <ac:spMk id="3" creationId="{24947C85-497D-A1A4-6BBC-F29552289E3C}"/>
          </ac:spMkLst>
        </pc:spChg>
        <pc:spChg chg="add del mod">
          <ac:chgData name="Jha, Aryan Ritwajeet" userId="2aad577e-539b-449b-83a6-8d411f484b4d" providerId="ADAL" clId="{159C9EA5-C6E7-49BD-975B-30C7FC0F9F0A}" dt="2023-10-03T00:46:20.186" v="9137" actId="931"/>
          <ac:spMkLst>
            <pc:docMk/>
            <pc:sldMk cId="963132918" sldId="411"/>
            <ac:spMk id="6" creationId="{7ADB2009-4FC1-5A58-6E44-6F00A45C6B3A}"/>
          </ac:spMkLst>
        </pc:spChg>
        <pc:picChg chg="add del mod">
          <ac:chgData name="Jha, Aryan Ritwajeet" userId="2aad577e-539b-449b-83a6-8d411f484b4d" providerId="ADAL" clId="{159C9EA5-C6E7-49BD-975B-30C7FC0F9F0A}" dt="2023-10-03T00:46:14.527" v="9136" actId="478"/>
          <ac:picMkLst>
            <pc:docMk/>
            <pc:sldMk cId="963132918" sldId="411"/>
            <ac:picMk id="4" creationId="{3622D3AC-DE4A-D912-954E-82D5388EF063}"/>
          </ac:picMkLst>
        </pc:picChg>
        <pc:picChg chg="add mod">
          <ac:chgData name="Jha, Aryan Ritwajeet" userId="2aad577e-539b-449b-83a6-8d411f484b4d" providerId="ADAL" clId="{159C9EA5-C6E7-49BD-975B-30C7FC0F9F0A}" dt="2023-10-03T00:46:46.566" v="9143" actId="1076"/>
          <ac:picMkLst>
            <pc:docMk/>
            <pc:sldMk cId="963132918" sldId="411"/>
            <ac:picMk id="8" creationId="{46A32725-04FA-BBB8-5D4D-22B315A308A1}"/>
          </ac:picMkLst>
        </pc:picChg>
        <pc:picChg chg="del">
          <ac:chgData name="Jha, Aryan Ritwajeet" userId="2aad577e-539b-449b-83a6-8d411f484b4d" providerId="ADAL" clId="{159C9EA5-C6E7-49BD-975B-30C7FC0F9F0A}" dt="2023-10-02T23:41:21.081" v="8320" actId="478"/>
          <ac:picMkLst>
            <pc:docMk/>
            <pc:sldMk cId="963132918" sldId="411"/>
            <ac:picMk id="49" creationId="{B4544680-A363-7308-FFE8-9D93D342134D}"/>
          </ac:picMkLst>
        </pc:picChg>
      </pc:sldChg>
      <pc:sldMasterChg chg="add del addSldLayout delSldLayout">
        <pc:chgData name="Jha, Aryan Ritwajeet" userId="2aad577e-539b-449b-83a6-8d411f484b4d" providerId="ADAL" clId="{159C9EA5-C6E7-49BD-975B-30C7FC0F9F0A}" dt="2023-09-26T22:22:10.010" v="754" actId="2696"/>
        <pc:sldMasterMkLst>
          <pc:docMk/>
          <pc:sldMasterMk cId="3619392936" sldId="2147483648"/>
        </pc:sldMasterMkLst>
        <pc:sldLayoutChg chg="add del">
          <pc:chgData name="Jha, Aryan Ritwajeet" userId="2aad577e-539b-449b-83a6-8d411f484b4d" providerId="ADAL" clId="{159C9EA5-C6E7-49BD-975B-30C7FC0F9F0A}" dt="2023-09-26T22:22:10.010" v="754" actId="2696"/>
          <pc:sldLayoutMkLst>
            <pc:docMk/>
            <pc:sldMasterMk cId="3619392936" sldId="2147483648"/>
            <pc:sldLayoutMk cId="1793073049" sldId="2147483655"/>
          </pc:sldLayoutMkLst>
        </pc:sldLayoutChg>
      </pc:sldMasterChg>
    </pc:docChg>
  </pc:docChgLst>
  <pc:docChgLst>
    <pc:chgData name="Jha, Aryan Ritwajeet" userId="2aad577e-539b-449b-83a6-8d411f484b4d" providerId="ADAL" clId="{6E74DC4A-6168-41FC-A7BC-7B61E1A8676E}"/>
    <pc:docChg chg="undo redo custSel addSld delSld modSld sldOrd">
      <pc:chgData name="Jha, Aryan Ritwajeet" userId="2aad577e-539b-449b-83a6-8d411f484b4d" providerId="ADAL" clId="{6E74DC4A-6168-41FC-A7BC-7B61E1A8676E}" dt="2023-10-03T22:06:57.572" v="8424" actId="47"/>
      <pc:docMkLst>
        <pc:docMk/>
      </pc:docMkLst>
      <pc:sldChg chg="modSp mod">
        <pc:chgData name="Jha, Aryan Ritwajeet" userId="2aad577e-539b-449b-83a6-8d411f484b4d" providerId="ADAL" clId="{6E74DC4A-6168-41FC-A7BC-7B61E1A8676E}" dt="2023-09-29T10:00:13.735" v="80" actId="20578"/>
        <pc:sldMkLst>
          <pc:docMk/>
          <pc:sldMk cId="3211284466" sldId="257"/>
        </pc:sldMkLst>
        <pc:spChg chg="mod">
          <ac:chgData name="Jha, Aryan Ritwajeet" userId="2aad577e-539b-449b-83a6-8d411f484b4d" providerId="ADAL" clId="{6E74DC4A-6168-41FC-A7BC-7B61E1A8676E}" dt="2023-09-29T10:00:13.735" v="80" actId="20578"/>
          <ac:spMkLst>
            <pc:docMk/>
            <pc:sldMk cId="3211284466" sldId="257"/>
            <ac:spMk id="3" creationId="{2BE68964-B8D8-4EBC-B9D3-CCA6FA2AC332}"/>
          </ac:spMkLst>
        </pc:spChg>
      </pc:sldChg>
      <pc:sldChg chg="ord">
        <pc:chgData name="Jha, Aryan Ritwajeet" userId="2aad577e-539b-449b-83a6-8d411f484b4d" providerId="ADAL" clId="{6E74DC4A-6168-41FC-A7BC-7B61E1A8676E}" dt="2023-10-02T15:01:38.471" v="83"/>
        <pc:sldMkLst>
          <pc:docMk/>
          <pc:sldMk cId="1735641184" sldId="271"/>
        </pc:sldMkLst>
      </pc:sldChg>
      <pc:sldChg chg="addSp delSp modSp mod">
        <pc:chgData name="Jha, Aryan Ritwajeet" userId="2aad577e-539b-449b-83a6-8d411f484b4d" providerId="ADAL" clId="{6E74DC4A-6168-41FC-A7BC-7B61E1A8676E}" dt="2023-10-03T18:08:34.047" v="3558" actId="20577"/>
        <pc:sldMkLst>
          <pc:docMk/>
          <pc:sldMk cId="930504783" sldId="278"/>
        </pc:sldMkLst>
        <pc:spChg chg="mod">
          <ac:chgData name="Jha, Aryan Ritwajeet" userId="2aad577e-539b-449b-83a6-8d411f484b4d" providerId="ADAL" clId="{6E74DC4A-6168-41FC-A7BC-7B61E1A8676E}" dt="2023-10-03T17:15:38.326" v="1930" actId="20577"/>
          <ac:spMkLst>
            <pc:docMk/>
            <pc:sldMk cId="930504783" sldId="278"/>
            <ac:spMk id="2" creationId="{D8C7C84E-A439-4B2A-94CE-26B4E69CC91C}"/>
          </ac:spMkLst>
        </pc:spChg>
        <pc:spChg chg="mod">
          <ac:chgData name="Jha, Aryan Ritwajeet" userId="2aad577e-539b-449b-83a6-8d411f484b4d" providerId="ADAL" clId="{6E74DC4A-6168-41FC-A7BC-7B61E1A8676E}" dt="2023-10-03T18:08:34.047" v="3558" actId="20577"/>
          <ac:spMkLst>
            <pc:docMk/>
            <pc:sldMk cId="930504783" sldId="278"/>
            <ac:spMk id="3" creationId="{2B351BEF-2A59-4268-968D-5C8F03B9F3D2}"/>
          </ac:spMkLst>
        </pc:spChg>
        <pc:picChg chg="add mod">
          <ac:chgData name="Jha, Aryan Ritwajeet" userId="2aad577e-539b-449b-83a6-8d411f484b4d" providerId="ADAL" clId="{6E74DC4A-6168-41FC-A7BC-7B61E1A8676E}" dt="2023-09-29T09:55:59.607" v="76" actId="1076"/>
          <ac:picMkLst>
            <pc:docMk/>
            <pc:sldMk cId="930504783" sldId="278"/>
            <ac:picMk id="4" creationId="{03937BCE-90DF-8053-B310-BA7AC63886AA}"/>
          </ac:picMkLst>
        </pc:picChg>
        <pc:picChg chg="del">
          <ac:chgData name="Jha, Aryan Ritwajeet" userId="2aad577e-539b-449b-83a6-8d411f484b4d" providerId="ADAL" clId="{6E74DC4A-6168-41FC-A7BC-7B61E1A8676E}" dt="2023-09-27T06:23:00.716" v="7" actId="478"/>
          <ac:picMkLst>
            <pc:docMk/>
            <pc:sldMk cId="930504783" sldId="278"/>
            <ac:picMk id="5" creationId="{F3BB1098-C753-1B8B-3517-4016376D8014}"/>
          </ac:picMkLst>
        </pc:picChg>
      </pc:sldChg>
      <pc:sldChg chg="addSp delSp modSp mod">
        <pc:chgData name="Jha, Aryan Ritwajeet" userId="2aad577e-539b-449b-83a6-8d411f484b4d" providerId="ADAL" clId="{6E74DC4A-6168-41FC-A7BC-7B61E1A8676E}" dt="2023-10-03T19:20:24.745" v="4707" actId="20577"/>
        <pc:sldMkLst>
          <pc:docMk/>
          <pc:sldMk cId="1858411754" sldId="279"/>
        </pc:sldMkLst>
        <pc:spChg chg="mod">
          <ac:chgData name="Jha, Aryan Ritwajeet" userId="2aad577e-539b-449b-83a6-8d411f484b4d" providerId="ADAL" clId="{6E74DC4A-6168-41FC-A7BC-7B61E1A8676E}" dt="2023-10-03T19:20:24.745" v="4707" actId="20577"/>
          <ac:spMkLst>
            <pc:docMk/>
            <pc:sldMk cId="1858411754" sldId="279"/>
            <ac:spMk id="2" creationId="{D8C7C84E-A439-4B2A-94CE-26B4E69CC91C}"/>
          </ac:spMkLst>
        </pc:spChg>
        <pc:spChg chg="mod">
          <ac:chgData name="Jha, Aryan Ritwajeet" userId="2aad577e-539b-449b-83a6-8d411f484b4d" providerId="ADAL" clId="{6E74DC4A-6168-41FC-A7BC-7B61E1A8676E}" dt="2023-10-03T18:08:42.869" v="3566" actId="404"/>
          <ac:spMkLst>
            <pc:docMk/>
            <pc:sldMk cId="1858411754" sldId="279"/>
            <ac:spMk id="3" creationId="{2B351BEF-2A59-4268-968D-5C8F03B9F3D2}"/>
          </ac:spMkLst>
        </pc:spChg>
        <pc:spChg chg="mod">
          <ac:chgData name="Jha, Aryan Ritwajeet" userId="2aad577e-539b-449b-83a6-8d411f484b4d" providerId="ADAL" clId="{6E74DC4A-6168-41FC-A7BC-7B61E1A8676E}" dt="2023-10-03T17:16:00.156" v="1931" actId="20577"/>
          <ac:spMkLst>
            <pc:docMk/>
            <pc:sldMk cId="1858411754" sldId="279"/>
            <ac:spMk id="4" creationId="{2863EE49-5592-C0C5-CE37-B9B35EF6E680}"/>
          </ac:spMkLst>
        </pc:spChg>
        <pc:spChg chg="del topLvl">
          <ac:chgData name="Jha, Aryan Ritwajeet" userId="2aad577e-539b-449b-83a6-8d411f484b4d" providerId="ADAL" clId="{6E74DC4A-6168-41FC-A7BC-7B61E1A8676E}" dt="2023-10-02T15:01:10.674" v="81" actId="478"/>
          <ac:spMkLst>
            <pc:docMk/>
            <pc:sldMk cId="1858411754" sldId="279"/>
            <ac:spMk id="7" creationId="{62604F67-BACC-14BC-FF07-35ED0BA7A12D}"/>
          </ac:spMkLst>
        </pc:spChg>
        <pc:spChg chg="add del mod">
          <ac:chgData name="Jha, Aryan Ritwajeet" userId="2aad577e-539b-449b-83a6-8d411f484b4d" providerId="ADAL" clId="{6E74DC4A-6168-41FC-A7BC-7B61E1A8676E}" dt="2023-09-29T09:52:10.033" v="24" actId="478"/>
          <ac:spMkLst>
            <pc:docMk/>
            <pc:sldMk cId="1858411754" sldId="279"/>
            <ac:spMk id="17" creationId="{4BC83EFC-83A0-1FBD-C40D-F319249EA34F}"/>
          </ac:spMkLst>
        </pc:spChg>
        <pc:grpChg chg="del">
          <ac:chgData name="Jha, Aryan Ritwajeet" userId="2aad577e-539b-449b-83a6-8d411f484b4d" providerId="ADAL" clId="{6E74DC4A-6168-41FC-A7BC-7B61E1A8676E}" dt="2023-10-02T15:01:10.674" v="81" actId="478"/>
          <ac:grpSpMkLst>
            <pc:docMk/>
            <pc:sldMk cId="1858411754" sldId="279"/>
            <ac:grpSpMk id="8" creationId="{7E3D58BE-37C1-1389-A93B-FD09F2F478DC}"/>
          </ac:grpSpMkLst>
        </pc:grpChg>
        <pc:picChg chg="del">
          <ac:chgData name="Jha, Aryan Ritwajeet" userId="2aad577e-539b-449b-83a6-8d411f484b4d" providerId="ADAL" clId="{6E74DC4A-6168-41FC-A7BC-7B61E1A8676E}" dt="2023-09-27T06:22:33.486" v="0" actId="478"/>
          <ac:picMkLst>
            <pc:docMk/>
            <pc:sldMk cId="1858411754" sldId="279"/>
            <ac:picMk id="6" creationId="{3AE44657-C62E-2C08-8BA2-2A0608D8FC96}"/>
          </ac:picMkLst>
        </pc:picChg>
        <pc:picChg chg="add del mod">
          <ac:chgData name="Jha, Aryan Ritwajeet" userId="2aad577e-539b-449b-83a6-8d411f484b4d" providerId="ADAL" clId="{6E74DC4A-6168-41FC-A7BC-7B61E1A8676E}" dt="2023-09-29T09:48:48.553" v="11" actId="478"/>
          <ac:picMkLst>
            <pc:docMk/>
            <pc:sldMk cId="1858411754" sldId="279"/>
            <ac:picMk id="9" creationId="{143D3F41-A575-DB87-CE69-9E667C8617F7}"/>
          </ac:picMkLst>
        </pc:picChg>
        <pc:picChg chg="add del mod">
          <ac:chgData name="Jha, Aryan Ritwajeet" userId="2aad577e-539b-449b-83a6-8d411f484b4d" providerId="ADAL" clId="{6E74DC4A-6168-41FC-A7BC-7B61E1A8676E}" dt="2023-09-29T09:49:29.878" v="15" actId="478"/>
          <ac:picMkLst>
            <pc:docMk/>
            <pc:sldMk cId="1858411754" sldId="279"/>
            <ac:picMk id="10" creationId="{DFE43440-6A51-4ABB-32EF-64BD7D545E30}"/>
          </ac:picMkLst>
        </pc:picChg>
        <pc:picChg chg="add mod">
          <ac:chgData name="Jha, Aryan Ritwajeet" userId="2aad577e-539b-449b-83a6-8d411f484b4d" providerId="ADAL" clId="{6E74DC4A-6168-41FC-A7BC-7B61E1A8676E}" dt="2023-09-29T09:49:27.492" v="13" actId="1076"/>
          <ac:picMkLst>
            <pc:docMk/>
            <pc:sldMk cId="1858411754" sldId="279"/>
            <ac:picMk id="12" creationId="{E2545F20-7E4E-CAD3-6459-01DB96A8878F}"/>
          </ac:picMkLst>
        </pc:picChg>
        <pc:picChg chg="add del mod">
          <ac:chgData name="Jha, Aryan Ritwajeet" userId="2aad577e-539b-449b-83a6-8d411f484b4d" providerId="ADAL" clId="{6E74DC4A-6168-41FC-A7BC-7B61E1A8676E}" dt="2023-09-29T09:50:20.036" v="19" actId="478"/>
          <ac:picMkLst>
            <pc:docMk/>
            <pc:sldMk cId="1858411754" sldId="279"/>
            <ac:picMk id="14" creationId="{7DBBFA9A-7963-2AA6-5FC6-3D2CBC301D2C}"/>
          </ac:picMkLst>
        </pc:picChg>
        <pc:picChg chg="add del mod">
          <ac:chgData name="Jha, Aryan Ritwajeet" userId="2aad577e-539b-449b-83a6-8d411f484b4d" providerId="ADAL" clId="{6E74DC4A-6168-41FC-A7BC-7B61E1A8676E}" dt="2023-09-29T09:50:29.846" v="22" actId="478"/>
          <ac:picMkLst>
            <pc:docMk/>
            <pc:sldMk cId="1858411754" sldId="279"/>
            <ac:picMk id="16" creationId="{87CB4585-6595-3928-6D07-F03D5677BA3E}"/>
          </ac:picMkLst>
        </pc:picChg>
        <pc:picChg chg="add mod">
          <ac:chgData name="Jha, Aryan Ritwajeet" userId="2aad577e-539b-449b-83a6-8d411f484b4d" providerId="ADAL" clId="{6E74DC4A-6168-41FC-A7BC-7B61E1A8676E}" dt="2023-09-29T09:54:59.777" v="30" actId="208"/>
          <ac:picMkLst>
            <pc:docMk/>
            <pc:sldMk cId="1858411754" sldId="279"/>
            <ac:picMk id="19" creationId="{BB89419A-F166-1E3E-BF37-AC134BDFECA6}"/>
          </ac:picMkLst>
        </pc:picChg>
        <pc:picChg chg="topLvl">
          <ac:chgData name="Jha, Aryan Ritwajeet" userId="2aad577e-539b-449b-83a6-8d411f484b4d" providerId="ADAL" clId="{6E74DC4A-6168-41FC-A7BC-7B61E1A8676E}" dt="2023-10-02T15:01:10.674" v="81" actId="478"/>
          <ac:picMkLst>
            <pc:docMk/>
            <pc:sldMk cId="1858411754" sldId="279"/>
            <ac:picMk id="1026" creationId="{5C03E129-A6C8-1CBC-A73A-ABFC9E75166A}"/>
          </ac:picMkLst>
        </pc:picChg>
        <pc:cxnChg chg="mod">
          <ac:chgData name="Jha, Aryan Ritwajeet" userId="2aad577e-539b-449b-83a6-8d411f484b4d" providerId="ADAL" clId="{6E74DC4A-6168-41FC-A7BC-7B61E1A8676E}" dt="2023-10-03T17:16:00.156" v="1931" actId="20577"/>
          <ac:cxnSpMkLst>
            <pc:docMk/>
            <pc:sldMk cId="1858411754" sldId="279"/>
            <ac:cxnSpMk id="5" creationId="{74D483C1-7380-3AB5-C3D4-885119373EAD}"/>
          </ac:cxnSpMkLst>
        </pc:cxnChg>
      </pc:sldChg>
      <pc:sldChg chg="modSp">
        <pc:chgData name="Jha, Aryan Ritwajeet" userId="2aad577e-539b-449b-83a6-8d411f484b4d" providerId="ADAL" clId="{6E74DC4A-6168-41FC-A7BC-7B61E1A8676E}" dt="2023-10-03T20:54:04.412" v="8184" actId="20577"/>
        <pc:sldMkLst>
          <pc:docMk/>
          <pc:sldMk cId="2561349363" sldId="361"/>
        </pc:sldMkLst>
        <pc:spChg chg="mod">
          <ac:chgData name="Jha, Aryan Ritwajeet" userId="2aad577e-539b-449b-83a6-8d411f484b4d" providerId="ADAL" clId="{6E74DC4A-6168-41FC-A7BC-7B61E1A8676E}" dt="2023-10-03T20:54:04.412" v="8184" actId="20577"/>
          <ac:spMkLst>
            <pc:docMk/>
            <pc:sldMk cId="2561349363" sldId="361"/>
            <ac:spMk id="3" creationId="{2B9EFAB8-9A91-C655-9CD8-0AE3441761AC}"/>
          </ac:spMkLst>
        </pc:spChg>
      </pc:sldChg>
      <pc:sldChg chg="addSp delSp modSp mod">
        <pc:chgData name="Jha, Aryan Ritwajeet" userId="2aad577e-539b-449b-83a6-8d411f484b4d" providerId="ADAL" clId="{6E74DC4A-6168-41FC-A7BC-7B61E1A8676E}" dt="2023-10-03T18:46:58.638" v="3633" actId="1076"/>
        <pc:sldMkLst>
          <pc:docMk/>
          <pc:sldMk cId="105884993" sldId="362"/>
        </pc:sldMkLst>
        <pc:picChg chg="add del mod">
          <ac:chgData name="Jha, Aryan Ritwajeet" userId="2aad577e-539b-449b-83a6-8d411f484b4d" providerId="ADAL" clId="{6E74DC4A-6168-41FC-A7BC-7B61E1A8676E}" dt="2023-10-03T18:46:58.638" v="3633" actId="1076"/>
          <ac:picMkLst>
            <pc:docMk/>
            <pc:sldMk cId="105884993" sldId="362"/>
            <ac:picMk id="7" creationId="{D3F6C420-3EAF-98D1-C7E8-C9F3692495A7}"/>
          </ac:picMkLst>
        </pc:picChg>
      </pc:sldChg>
      <pc:sldChg chg="modSp mod">
        <pc:chgData name="Jha, Aryan Ritwajeet" userId="2aad577e-539b-449b-83a6-8d411f484b4d" providerId="ADAL" clId="{6E74DC4A-6168-41FC-A7BC-7B61E1A8676E}" dt="2023-10-03T18:49:31.648" v="3678" actId="1076"/>
        <pc:sldMkLst>
          <pc:docMk/>
          <pc:sldMk cId="4058929575" sldId="363"/>
        </pc:sldMkLst>
        <pc:picChg chg="mod">
          <ac:chgData name="Jha, Aryan Ritwajeet" userId="2aad577e-539b-449b-83a6-8d411f484b4d" providerId="ADAL" clId="{6E74DC4A-6168-41FC-A7BC-7B61E1A8676E}" dt="2023-10-03T18:49:31.648" v="3678" actId="1076"/>
          <ac:picMkLst>
            <pc:docMk/>
            <pc:sldMk cId="4058929575" sldId="363"/>
            <ac:picMk id="4" creationId="{CDC4F6F3-4C39-173E-F12D-19ACFC900122}"/>
          </ac:picMkLst>
        </pc:picChg>
      </pc:sldChg>
      <pc:sldChg chg="modSp mod ord">
        <pc:chgData name="Jha, Aryan Ritwajeet" userId="2aad577e-539b-449b-83a6-8d411f484b4d" providerId="ADAL" clId="{6E74DC4A-6168-41FC-A7BC-7B61E1A8676E}" dt="2023-10-03T18:51:20.381" v="3703" actId="1076"/>
        <pc:sldMkLst>
          <pc:docMk/>
          <pc:sldMk cId="432346460" sldId="370"/>
        </pc:sldMkLst>
        <pc:spChg chg="mod">
          <ac:chgData name="Jha, Aryan Ritwajeet" userId="2aad577e-539b-449b-83a6-8d411f484b4d" providerId="ADAL" clId="{6E74DC4A-6168-41FC-A7BC-7B61E1A8676E}" dt="2023-10-03T18:48:33.003" v="3668" actId="20577"/>
          <ac:spMkLst>
            <pc:docMk/>
            <pc:sldMk cId="432346460" sldId="370"/>
            <ac:spMk id="5" creationId="{AFE6C517-2645-3EDC-A4C5-C467913973FB}"/>
          </ac:spMkLst>
        </pc:spChg>
        <pc:picChg chg="mod">
          <ac:chgData name="Jha, Aryan Ritwajeet" userId="2aad577e-539b-449b-83a6-8d411f484b4d" providerId="ADAL" clId="{6E74DC4A-6168-41FC-A7BC-7B61E1A8676E}" dt="2023-10-03T18:51:20.381" v="3703" actId="1076"/>
          <ac:picMkLst>
            <pc:docMk/>
            <pc:sldMk cId="432346460" sldId="370"/>
            <ac:picMk id="6" creationId="{5DAB5B05-61EC-9A59-1445-B0FA10B5B152}"/>
          </ac:picMkLst>
        </pc:picChg>
      </pc:sldChg>
      <pc:sldChg chg="modSp mod">
        <pc:chgData name="Jha, Aryan Ritwajeet" userId="2aad577e-539b-449b-83a6-8d411f484b4d" providerId="ADAL" clId="{6E74DC4A-6168-41FC-A7BC-7B61E1A8676E}" dt="2023-10-03T19:45:22.051" v="5422" actId="20577"/>
        <pc:sldMkLst>
          <pc:docMk/>
          <pc:sldMk cId="195686194" sldId="372"/>
        </pc:sldMkLst>
        <pc:spChg chg="mod">
          <ac:chgData name="Jha, Aryan Ritwajeet" userId="2aad577e-539b-449b-83a6-8d411f484b4d" providerId="ADAL" clId="{6E74DC4A-6168-41FC-A7BC-7B61E1A8676E}" dt="2023-10-03T19:42:07.339" v="5329" actId="20577"/>
          <ac:spMkLst>
            <pc:docMk/>
            <pc:sldMk cId="195686194" sldId="372"/>
            <ac:spMk id="3" creationId="{182CC51B-D6FF-7BE8-4C0E-F2774C613156}"/>
          </ac:spMkLst>
        </pc:spChg>
        <pc:spChg chg="mod">
          <ac:chgData name="Jha, Aryan Ritwajeet" userId="2aad577e-539b-449b-83a6-8d411f484b4d" providerId="ADAL" clId="{6E74DC4A-6168-41FC-A7BC-7B61E1A8676E}" dt="2023-10-03T19:45:22.051" v="5422" actId="20577"/>
          <ac:spMkLst>
            <pc:docMk/>
            <pc:sldMk cId="195686194" sldId="372"/>
            <ac:spMk id="8" creationId="{EF27781D-23C5-20C2-9FD6-3039203BBD28}"/>
          </ac:spMkLst>
        </pc:spChg>
        <pc:spChg chg="mod">
          <ac:chgData name="Jha, Aryan Ritwajeet" userId="2aad577e-539b-449b-83a6-8d411f484b4d" providerId="ADAL" clId="{6E74DC4A-6168-41FC-A7BC-7B61E1A8676E}" dt="2023-10-03T19:40:43.266" v="5288" actId="20577"/>
          <ac:spMkLst>
            <pc:docMk/>
            <pc:sldMk cId="195686194" sldId="372"/>
            <ac:spMk id="13" creationId="{4FC54133-8CE4-1C01-F7F1-49E060D7D2C1}"/>
          </ac:spMkLst>
        </pc:spChg>
      </pc:sldChg>
      <pc:sldChg chg="modSp mod">
        <pc:chgData name="Jha, Aryan Ritwajeet" userId="2aad577e-539b-449b-83a6-8d411f484b4d" providerId="ADAL" clId="{6E74DC4A-6168-41FC-A7BC-7B61E1A8676E}" dt="2023-09-29T09:59:15.060" v="78" actId="20577"/>
        <pc:sldMkLst>
          <pc:docMk/>
          <pc:sldMk cId="2958141711" sldId="377"/>
        </pc:sldMkLst>
        <pc:spChg chg="mod">
          <ac:chgData name="Jha, Aryan Ritwajeet" userId="2aad577e-539b-449b-83a6-8d411f484b4d" providerId="ADAL" clId="{6E74DC4A-6168-41FC-A7BC-7B61E1A8676E}" dt="2023-09-29T09:59:15.060" v="78" actId="20577"/>
          <ac:spMkLst>
            <pc:docMk/>
            <pc:sldMk cId="2958141711" sldId="377"/>
            <ac:spMk id="5" creationId="{5B9A85B7-1BAD-6892-4273-8CEBBE81DA43}"/>
          </ac:spMkLst>
        </pc:spChg>
      </pc:sldChg>
      <pc:sldChg chg="del">
        <pc:chgData name="Jha, Aryan Ritwajeet" userId="2aad577e-539b-449b-83a6-8d411f484b4d" providerId="ADAL" clId="{6E74DC4A-6168-41FC-A7BC-7B61E1A8676E}" dt="2023-10-03T19:17:26.622" v="4519" actId="47"/>
        <pc:sldMkLst>
          <pc:docMk/>
          <pc:sldMk cId="1919255212" sldId="382"/>
        </pc:sldMkLst>
      </pc:sldChg>
      <pc:sldChg chg="del">
        <pc:chgData name="Jha, Aryan Ritwajeet" userId="2aad577e-539b-449b-83a6-8d411f484b4d" providerId="ADAL" clId="{6E74DC4A-6168-41FC-A7BC-7B61E1A8676E}" dt="2023-10-03T19:19:36.188" v="4706" actId="47"/>
        <pc:sldMkLst>
          <pc:docMk/>
          <pc:sldMk cId="1989655587" sldId="394"/>
        </pc:sldMkLst>
      </pc:sldChg>
      <pc:sldChg chg="modSp mod">
        <pc:chgData name="Jha, Aryan Ritwajeet" userId="2aad577e-539b-449b-83a6-8d411f484b4d" providerId="ADAL" clId="{6E74DC4A-6168-41FC-A7BC-7B61E1A8676E}" dt="2023-10-03T21:16:17.248" v="8261" actId="5793"/>
        <pc:sldMkLst>
          <pc:docMk/>
          <pc:sldMk cId="4212466708" sldId="397"/>
        </pc:sldMkLst>
        <pc:spChg chg="mod">
          <ac:chgData name="Jha, Aryan Ritwajeet" userId="2aad577e-539b-449b-83a6-8d411f484b4d" providerId="ADAL" clId="{6E74DC4A-6168-41FC-A7BC-7B61E1A8676E}" dt="2023-10-03T21:16:17.248" v="8261" actId="5793"/>
          <ac:spMkLst>
            <pc:docMk/>
            <pc:sldMk cId="4212466708" sldId="397"/>
            <ac:spMk id="4" creationId="{2A2E6E1A-B461-F4B3-952C-9D664C97E3E5}"/>
          </ac:spMkLst>
        </pc:spChg>
      </pc:sldChg>
      <pc:sldChg chg="modSp mod">
        <pc:chgData name="Jha, Aryan Ritwajeet" userId="2aad577e-539b-449b-83a6-8d411f484b4d" providerId="ADAL" clId="{6E74DC4A-6168-41FC-A7BC-7B61E1A8676E}" dt="2023-10-03T17:44:07.225" v="1953" actId="20577"/>
        <pc:sldMkLst>
          <pc:docMk/>
          <pc:sldMk cId="2806962077" sldId="398"/>
        </pc:sldMkLst>
        <pc:spChg chg="mod">
          <ac:chgData name="Jha, Aryan Ritwajeet" userId="2aad577e-539b-449b-83a6-8d411f484b4d" providerId="ADAL" clId="{6E74DC4A-6168-41FC-A7BC-7B61E1A8676E}" dt="2023-10-03T17:44:07.225" v="1953" actId="20577"/>
          <ac:spMkLst>
            <pc:docMk/>
            <pc:sldMk cId="2806962077" sldId="398"/>
            <ac:spMk id="3" creationId="{FC3BEC75-3ED8-3D2E-7AF0-ED68CBDE8918}"/>
          </ac:spMkLst>
        </pc:spChg>
      </pc:sldChg>
      <pc:sldChg chg="modSp mod">
        <pc:chgData name="Jha, Aryan Ritwajeet" userId="2aad577e-539b-449b-83a6-8d411f484b4d" providerId="ADAL" clId="{6E74DC4A-6168-41FC-A7BC-7B61E1A8676E}" dt="2023-10-03T18:47:14.574" v="3634" actId="14826"/>
        <pc:sldMkLst>
          <pc:docMk/>
          <pc:sldMk cId="2015877444" sldId="400"/>
        </pc:sldMkLst>
        <pc:picChg chg="mod">
          <ac:chgData name="Jha, Aryan Ritwajeet" userId="2aad577e-539b-449b-83a6-8d411f484b4d" providerId="ADAL" clId="{6E74DC4A-6168-41FC-A7BC-7B61E1A8676E}" dt="2023-10-03T18:47:14.574" v="3634" actId="14826"/>
          <ac:picMkLst>
            <pc:docMk/>
            <pc:sldMk cId="2015877444" sldId="400"/>
            <ac:picMk id="4" creationId="{5F5A4ED9-5211-8A47-04EC-CB440B17EE5F}"/>
          </ac:picMkLst>
        </pc:picChg>
      </pc:sldChg>
      <pc:sldChg chg="modSp mod ord">
        <pc:chgData name="Jha, Aryan Ritwajeet" userId="2aad577e-539b-449b-83a6-8d411f484b4d" providerId="ADAL" clId="{6E74DC4A-6168-41FC-A7BC-7B61E1A8676E}" dt="2023-10-03T22:06:48.652" v="8423" actId="20577"/>
        <pc:sldMkLst>
          <pc:docMk/>
          <pc:sldMk cId="475242029" sldId="401"/>
        </pc:sldMkLst>
        <pc:spChg chg="mod">
          <ac:chgData name="Jha, Aryan Ritwajeet" userId="2aad577e-539b-449b-83a6-8d411f484b4d" providerId="ADAL" clId="{6E74DC4A-6168-41FC-A7BC-7B61E1A8676E}" dt="2023-10-03T22:06:48.652" v="8423" actId="20577"/>
          <ac:spMkLst>
            <pc:docMk/>
            <pc:sldMk cId="475242029" sldId="401"/>
            <ac:spMk id="5" creationId="{AFE6C517-2645-3EDC-A4C5-C467913973FB}"/>
          </ac:spMkLst>
        </pc:spChg>
        <pc:spChg chg="mod">
          <ac:chgData name="Jha, Aryan Ritwajeet" userId="2aad577e-539b-449b-83a6-8d411f484b4d" providerId="ADAL" clId="{6E74DC4A-6168-41FC-A7BC-7B61E1A8676E}" dt="2023-10-03T22:05:57.829" v="8367" actId="1076"/>
          <ac:spMkLst>
            <pc:docMk/>
            <pc:sldMk cId="475242029" sldId="401"/>
            <ac:spMk id="49" creationId="{706904F7-811C-FA0B-B53D-7F9A0FA9A862}"/>
          </ac:spMkLst>
        </pc:spChg>
        <pc:spChg chg="mod">
          <ac:chgData name="Jha, Aryan Ritwajeet" userId="2aad577e-539b-449b-83a6-8d411f484b4d" providerId="ADAL" clId="{6E74DC4A-6168-41FC-A7BC-7B61E1A8676E}" dt="2023-10-03T22:05:59.254" v="8368" actId="1076"/>
          <ac:spMkLst>
            <pc:docMk/>
            <pc:sldMk cId="475242029" sldId="401"/>
            <ac:spMk id="53" creationId="{62DF9172-9BEC-51C3-64C2-A53CA7928E11}"/>
          </ac:spMkLst>
        </pc:spChg>
        <pc:picChg chg="mod">
          <ac:chgData name="Jha, Aryan Ritwajeet" userId="2aad577e-539b-449b-83a6-8d411f484b4d" providerId="ADAL" clId="{6E74DC4A-6168-41FC-A7BC-7B61E1A8676E}" dt="2023-10-03T22:05:50.481" v="8365" actId="14826"/>
          <ac:picMkLst>
            <pc:docMk/>
            <pc:sldMk cId="475242029" sldId="401"/>
            <ac:picMk id="4" creationId="{B8EBB7CB-A12D-199F-0421-D6B872931987}"/>
          </ac:picMkLst>
        </pc:picChg>
        <pc:cxnChg chg="mod">
          <ac:chgData name="Jha, Aryan Ritwajeet" userId="2aad577e-539b-449b-83a6-8d411f484b4d" providerId="ADAL" clId="{6E74DC4A-6168-41FC-A7BC-7B61E1A8676E}" dt="2023-10-03T22:05:54.882" v="8366" actId="14100"/>
          <ac:cxnSpMkLst>
            <pc:docMk/>
            <pc:sldMk cId="475242029" sldId="401"/>
            <ac:cxnSpMk id="43" creationId="{DAA622AD-7F7A-1C54-A3C0-1A6712AC5624}"/>
          </ac:cxnSpMkLst>
        </pc:cxnChg>
        <pc:cxnChg chg="mod">
          <ac:chgData name="Jha, Aryan Ritwajeet" userId="2aad577e-539b-449b-83a6-8d411f484b4d" providerId="ADAL" clId="{6E74DC4A-6168-41FC-A7BC-7B61E1A8676E}" dt="2023-10-03T22:06:06.805" v="8370" actId="14100"/>
          <ac:cxnSpMkLst>
            <pc:docMk/>
            <pc:sldMk cId="475242029" sldId="401"/>
            <ac:cxnSpMk id="48" creationId="{2712FACF-A787-1D47-AD9F-ACC0C125506A}"/>
          </ac:cxnSpMkLst>
        </pc:cxnChg>
        <pc:cxnChg chg="mod">
          <ac:chgData name="Jha, Aryan Ritwajeet" userId="2aad577e-539b-449b-83a6-8d411f484b4d" providerId="ADAL" clId="{6E74DC4A-6168-41FC-A7BC-7B61E1A8676E}" dt="2023-10-03T22:06:09.533" v="8371" actId="14100"/>
          <ac:cxnSpMkLst>
            <pc:docMk/>
            <pc:sldMk cId="475242029" sldId="401"/>
            <ac:cxnSpMk id="52" creationId="{26AF96C6-2720-4087-9DEF-1A224BB9B212}"/>
          </ac:cxnSpMkLst>
        </pc:cxnChg>
        <pc:cxnChg chg="mod">
          <ac:chgData name="Jha, Aryan Ritwajeet" userId="2aad577e-539b-449b-83a6-8d411f484b4d" providerId="ADAL" clId="{6E74DC4A-6168-41FC-A7BC-7B61E1A8676E}" dt="2023-10-03T22:06:12.441" v="8372" actId="14100"/>
          <ac:cxnSpMkLst>
            <pc:docMk/>
            <pc:sldMk cId="475242029" sldId="401"/>
            <ac:cxnSpMk id="55" creationId="{F2AA0B31-5DE6-B561-3F6C-71FCE70AD966}"/>
          </ac:cxnSpMkLst>
        </pc:cxnChg>
      </pc:sldChg>
      <pc:sldChg chg="del">
        <pc:chgData name="Jha, Aryan Ritwajeet" userId="2aad577e-539b-449b-83a6-8d411f484b4d" providerId="ADAL" clId="{6E74DC4A-6168-41FC-A7BC-7B61E1A8676E}" dt="2023-10-03T19:16:34.183" v="4515" actId="47"/>
        <pc:sldMkLst>
          <pc:docMk/>
          <pc:sldMk cId="3313755949" sldId="402"/>
        </pc:sldMkLst>
      </pc:sldChg>
      <pc:sldChg chg="del">
        <pc:chgData name="Jha, Aryan Ritwajeet" userId="2aad577e-539b-449b-83a6-8d411f484b4d" providerId="ADAL" clId="{6E74DC4A-6168-41FC-A7BC-7B61E1A8676E}" dt="2023-10-03T19:16:37.815" v="4516" actId="47"/>
        <pc:sldMkLst>
          <pc:docMk/>
          <pc:sldMk cId="1724449615" sldId="403"/>
        </pc:sldMkLst>
      </pc:sldChg>
      <pc:sldChg chg="modSp del mod ord">
        <pc:chgData name="Jha, Aryan Ritwajeet" userId="2aad577e-539b-449b-83a6-8d411f484b4d" providerId="ADAL" clId="{6E74DC4A-6168-41FC-A7BC-7B61E1A8676E}" dt="2023-10-03T22:06:57.572" v="8424" actId="47"/>
        <pc:sldMkLst>
          <pc:docMk/>
          <pc:sldMk cId="2182977783" sldId="404"/>
        </pc:sldMkLst>
        <pc:spChg chg="mod">
          <ac:chgData name="Jha, Aryan Ritwajeet" userId="2aad577e-539b-449b-83a6-8d411f484b4d" providerId="ADAL" clId="{6E74DC4A-6168-41FC-A7BC-7B61E1A8676E}" dt="2023-10-03T22:05:33.589" v="8364" actId="20577"/>
          <ac:spMkLst>
            <pc:docMk/>
            <pc:sldMk cId="2182977783" sldId="404"/>
            <ac:spMk id="5" creationId="{AFE6C517-2645-3EDC-A4C5-C467913973FB}"/>
          </ac:spMkLst>
        </pc:spChg>
        <pc:picChg chg="mod">
          <ac:chgData name="Jha, Aryan Ritwajeet" userId="2aad577e-539b-449b-83a6-8d411f484b4d" providerId="ADAL" clId="{6E74DC4A-6168-41FC-A7BC-7B61E1A8676E}" dt="2023-10-03T18:52:00.160" v="3704" actId="14826"/>
          <ac:picMkLst>
            <pc:docMk/>
            <pc:sldMk cId="2182977783" sldId="404"/>
            <ac:picMk id="4" creationId="{B8EBB7CB-A12D-199F-0421-D6B872931987}"/>
          </ac:picMkLst>
        </pc:picChg>
      </pc:sldChg>
      <pc:sldChg chg="del">
        <pc:chgData name="Jha, Aryan Ritwajeet" userId="2aad577e-539b-449b-83a6-8d411f484b4d" providerId="ADAL" clId="{6E74DC4A-6168-41FC-A7BC-7B61E1A8676E}" dt="2023-10-03T19:17:26.622" v="4519" actId="47"/>
        <pc:sldMkLst>
          <pc:docMk/>
          <pc:sldMk cId="3092941440" sldId="405"/>
        </pc:sldMkLst>
      </pc:sldChg>
      <pc:sldChg chg="modSp mod">
        <pc:chgData name="Jha, Aryan Ritwajeet" userId="2aad577e-539b-449b-83a6-8d411f484b4d" providerId="ADAL" clId="{6E74DC4A-6168-41FC-A7BC-7B61E1A8676E}" dt="2023-10-03T18:08:02.976" v="3539" actId="404"/>
        <pc:sldMkLst>
          <pc:docMk/>
          <pc:sldMk cId="3363698974" sldId="406"/>
        </pc:sldMkLst>
        <pc:spChg chg="mod">
          <ac:chgData name="Jha, Aryan Ritwajeet" userId="2aad577e-539b-449b-83a6-8d411f484b4d" providerId="ADAL" clId="{6E74DC4A-6168-41FC-A7BC-7B61E1A8676E}" dt="2023-10-03T18:07:27.491" v="3535" actId="20577"/>
          <ac:spMkLst>
            <pc:docMk/>
            <pc:sldMk cId="3363698974" sldId="406"/>
            <ac:spMk id="2" creationId="{D2B4CF70-2D0F-2E0E-C4F4-5C83B0F128E7}"/>
          </ac:spMkLst>
        </pc:spChg>
        <pc:spChg chg="mod">
          <ac:chgData name="Jha, Aryan Ritwajeet" userId="2aad577e-539b-449b-83a6-8d411f484b4d" providerId="ADAL" clId="{6E74DC4A-6168-41FC-A7BC-7B61E1A8676E}" dt="2023-10-03T18:08:02.976" v="3539" actId="404"/>
          <ac:spMkLst>
            <pc:docMk/>
            <pc:sldMk cId="3363698974" sldId="406"/>
            <ac:spMk id="3" creationId="{F817A183-838C-F710-3904-29E53CB9E229}"/>
          </ac:spMkLst>
        </pc:spChg>
      </pc:sldChg>
      <pc:sldChg chg="del">
        <pc:chgData name="Jha, Aryan Ritwajeet" userId="2aad577e-539b-449b-83a6-8d411f484b4d" providerId="ADAL" clId="{6E74DC4A-6168-41FC-A7BC-7B61E1A8676E}" dt="2023-10-03T19:42:21.946" v="5330" actId="47"/>
        <pc:sldMkLst>
          <pc:docMk/>
          <pc:sldMk cId="574954299" sldId="407"/>
        </pc:sldMkLst>
      </pc:sldChg>
      <pc:sldChg chg="addSp modSp mod">
        <pc:chgData name="Jha, Aryan Ritwajeet" userId="2aad577e-539b-449b-83a6-8d411f484b4d" providerId="ADAL" clId="{6E74DC4A-6168-41FC-A7BC-7B61E1A8676E}" dt="2023-10-03T19:42:53.500" v="5367" actId="20577"/>
        <pc:sldMkLst>
          <pc:docMk/>
          <pc:sldMk cId="1938661579" sldId="408"/>
        </pc:sldMkLst>
        <pc:spChg chg="mod">
          <ac:chgData name="Jha, Aryan Ritwajeet" userId="2aad577e-539b-449b-83a6-8d411f484b4d" providerId="ADAL" clId="{6E74DC4A-6168-41FC-A7BC-7B61E1A8676E}" dt="2023-10-03T19:33:03.939" v="4880" actId="1076"/>
          <ac:spMkLst>
            <pc:docMk/>
            <pc:sldMk cId="1938661579" sldId="408"/>
            <ac:spMk id="2" creationId="{DBC47EED-1D65-B493-E8C5-95CFFE43449A}"/>
          </ac:spMkLst>
        </pc:spChg>
        <pc:spChg chg="mod">
          <ac:chgData name="Jha, Aryan Ritwajeet" userId="2aad577e-539b-449b-83a6-8d411f484b4d" providerId="ADAL" clId="{6E74DC4A-6168-41FC-A7BC-7B61E1A8676E}" dt="2023-10-03T19:42:53.500" v="5367" actId="20577"/>
          <ac:spMkLst>
            <pc:docMk/>
            <pc:sldMk cId="1938661579" sldId="408"/>
            <ac:spMk id="3" creationId="{74C6B9AD-F474-9D4B-1302-055ACA996F0E}"/>
          </ac:spMkLst>
        </pc:spChg>
        <pc:picChg chg="add mod">
          <ac:chgData name="Jha, Aryan Ritwajeet" userId="2aad577e-539b-449b-83a6-8d411f484b4d" providerId="ADAL" clId="{6E74DC4A-6168-41FC-A7BC-7B61E1A8676E}" dt="2023-10-03T19:34:48.486" v="5207" actId="1076"/>
          <ac:picMkLst>
            <pc:docMk/>
            <pc:sldMk cId="1938661579" sldId="408"/>
            <ac:picMk id="5" creationId="{D036EB25-7AD1-ECDE-AB63-E73338D23B06}"/>
          </ac:picMkLst>
        </pc:picChg>
      </pc:sldChg>
      <pc:sldChg chg="del">
        <pc:chgData name="Jha, Aryan Ritwajeet" userId="2aad577e-539b-449b-83a6-8d411f484b4d" providerId="ADAL" clId="{6E74DC4A-6168-41FC-A7BC-7B61E1A8676E}" dt="2023-10-03T16:24:00.435" v="167" actId="47"/>
        <pc:sldMkLst>
          <pc:docMk/>
          <pc:sldMk cId="3022783063" sldId="409"/>
        </pc:sldMkLst>
      </pc:sldChg>
      <pc:sldChg chg="modSp del mod">
        <pc:chgData name="Jha, Aryan Ritwajeet" userId="2aad577e-539b-449b-83a6-8d411f484b4d" providerId="ADAL" clId="{6E74DC4A-6168-41FC-A7BC-7B61E1A8676E}" dt="2023-10-03T20:50:16.481" v="8115" actId="47"/>
        <pc:sldMkLst>
          <pc:docMk/>
          <pc:sldMk cId="963132918" sldId="411"/>
        </pc:sldMkLst>
        <pc:spChg chg="mod">
          <ac:chgData name="Jha, Aryan Ritwajeet" userId="2aad577e-539b-449b-83a6-8d411f484b4d" providerId="ADAL" clId="{6E74DC4A-6168-41FC-A7BC-7B61E1A8676E}" dt="2023-10-03T18:11:06.317" v="3623" actId="2711"/>
          <ac:spMkLst>
            <pc:docMk/>
            <pc:sldMk cId="963132918" sldId="411"/>
            <ac:spMk id="2" creationId="{A4C04623-9F4B-09DC-9D6A-54C3F0D26B46}"/>
          </ac:spMkLst>
        </pc:spChg>
        <pc:picChg chg="mod">
          <ac:chgData name="Jha, Aryan Ritwajeet" userId="2aad577e-539b-449b-83a6-8d411f484b4d" providerId="ADAL" clId="{6E74DC4A-6168-41FC-A7BC-7B61E1A8676E}" dt="2023-10-03T18:10:37.823" v="3619" actId="207"/>
          <ac:picMkLst>
            <pc:docMk/>
            <pc:sldMk cId="963132918" sldId="411"/>
            <ac:picMk id="8" creationId="{46A32725-04FA-BBB8-5D4D-22B315A308A1}"/>
          </ac:picMkLst>
        </pc:picChg>
      </pc:sldChg>
      <pc:sldChg chg="addSp delSp modSp add mod">
        <pc:chgData name="Jha, Aryan Ritwajeet" userId="2aad577e-539b-449b-83a6-8d411f484b4d" providerId="ADAL" clId="{6E74DC4A-6168-41FC-A7BC-7B61E1A8676E}" dt="2023-10-03T16:44:47.159" v="1227" actId="20577"/>
        <pc:sldMkLst>
          <pc:docMk/>
          <pc:sldMk cId="1830652885" sldId="412"/>
        </pc:sldMkLst>
        <pc:spChg chg="mod">
          <ac:chgData name="Jha, Aryan Ritwajeet" userId="2aad577e-539b-449b-83a6-8d411f484b4d" providerId="ADAL" clId="{6E74DC4A-6168-41FC-A7BC-7B61E1A8676E}" dt="2023-10-03T16:23:11.120" v="145" actId="20577"/>
          <ac:spMkLst>
            <pc:docMk/>
            <pc:sldMk cId="1830652885" sldId="412"/>
            <ac:spMk id="2" creationId="{59C9094E-A462-4868-E7DB-78E440507414}"/>
          </ac:spMkLst>
        </pc:spChg>
        <pc:spChg chg="del">
          <ac:chgData name="Jha, Aryan Ritwajeet" userId="2aad577e-539b-449b-83a6-8d411f484b4d" providerId="ADAL" clId="{6E74DC4A-6168-41FC-A7BC-7B61E1A8676E}" dt="2023-10-03T16:23:34.604" v="150" actId="478"/>
          <ac:spMkLst>
            <pc:docMk/>
            <pc:sldMk cId="1830652885" sldId="412"/>
            <ac:spMk id="3" creationId="{09A6F077-FE05-E10B-1F4E-59AF76AE7F91}"/>
          </ac:spMkLst>
        </pc:spChg>
        <pc:spChg chg="mod">
          <ac:chgData name="Jha, Aryan Ritwajeet" userId="2aad577e-539b-449b-83a6-8d411f484b4d" providerId="ADAL" clId="{6E74DC4A-6168-41FC-A7BC-7B61E1A8676E}" dt="2023-10-03T16:44:47.159" v="1227" actId="20577"/>
          <ac:spMkLst>
            <pc:docMk/>
            <pc:sldMk cId="1830652885" sldId="412"/>
            <ac:spMk id="5" creationId="{AFE6C517-2645-3EDC-A4C5-C467913973FB}"/>
          </ac:spMkLst>
        </pc:spChg>
        <pc:spChg chg="del">
          <ac:chgData name="Jha, Aryan Ritwajeet" userId="2aad577e-539b-449b-83a6-8d411f484b4d" providerId="ADAL" clId="{6E74DC4A-6168-41FC-A7BC-7B61E1A8676E}" dt="2023-10-03T16:23:26.410" v="149" actId="478"/>
          <ac:spMkLst>
            <pc:docMk/>
            <pc:sldMk cId="1830652885" sldId="412"/>
            <ac:spMk id="8" creationId="{808B5641-13E1-94C5-3A86-6AC402EECA5F}"/>
          </ac:spMkLst>
        </pc:spChg>
        <pc:spChg chg="del">
          <ac:chgData name="Jha, Aryan Ritwajeet" userId="2aad577e-539b-449b-83a6-8d411f484b4d" providerId="ADAL" clId="{6E74DC4A-6168-41FC-A7BC-7B61E1A8676E}" dt="2023-10-03T16:24:15.284" v="168" actId="478"/>
          <ac:spMkLst>
            <pc:docMk/>
            <pc:sldMk cId="1830652885" sldId="412"/>
            <ac:spMk id="10" creationId="{E6E2F01E-398C-1279-2FDD-60F8E6535D0D}"/>
          </ac:spMkLst>
        </pc:spChg>
        <pc:spChg chg="del">
          <ac:chgData name="Jha, Aryan Ritwajeet" userId="2aad577e-539b-449b-83a6-8d411f484b4d" providerId="ADAL" clId="{6E74DC4A-6168-41FC-A7BC-7B61E1A8676E}" dt="2023-10-03T16:23:41.985" v="152" actId="478"/>
          <ac:spMkLst>
            <pc:docMk/>
            <pc:sldMk cId="1830652885" sldId="412"/>
            <ac:spMk id="12" creationId="{23257929-065B-BF03-004F-82C11A64105B}"/>
          </ac:spMkLst>
        </pc:spChg>
        <pc:spChg chg="del">
          <ac:chgData name="Jha, Aryan Ritwajeet" userId="2aad577e-539b-449b-83a6-8d411f484b4d" providerId="ADAL" clId="{6E74DC4A-6168-41FC-A7BC-7B61E1A8676E}" dt="2023-10-03T16:23:25.689" v="148" actId="478"/>
          <ac:spMkLst>
            <pc:docMk/>
            <pc:sldMk cId="1830652885" sldId="412"/>
            <ac:spMk id="14" creationId="{9A1AFB0C-1290-49C4-8E71-571DE1180346}"/>
          </ac:spMkLst>
        </pc:spChg>
        <pc:spChg chg="del">
          <ac:chgData name="Jha, Aryan Ritwajeet" userId="2aad577e-539b-449b-83a6-8d411f484b4d" providerId="ADAL" clId="{6E74DC4A-6168-41FC-A7BC-7B61E1A8676E}" dt="2023-10-03T16:23:43.283" v="153" actId="478"/>
          <ac:spMkLst>
            <pc:docMk/>
            <pc:sldMk cId="1830652885" sldId="412"/>
            <ac:spMk id="15" creationId="{560D13B3-A357-0F74-37E8-B111C96E3992}"/>
          </ac:spMkLst>
        </pc:spChg>
        <pc:spChg chg="add mod">
          <ac:chgData name="Jha, Aryan Ritwajeet" userId="2aad577e-539b-449b-83a6-8d411f484b4d" providerId="ADAL" clId="{6E74DC4A-6168-41FC-A7BC-7B61E1A8676E}" dt="2023-10-03T16:44:27.448" v="1207" actId="20577"/>
          <ac:spMkLst>
            <pc:docMk/>
            <pc:sldMk cId="1830652885" sldId="412"/>
            <ac:spMk id="16" creationId="{82D3C499-85CA-1899-D8C9-0A18D1DA2297}"/>
          </ac:spMkLst>
        </pc:spChg>
        <pc:spChg chg="del">
          <ac:chgData name="Jha, Aryan Ritwajeet" userId="2aad577e-539b-449b-83a6-8d411f484b4d" providerId="ADAL" clId="{6E74DC4A-6168-41FC-A7BC-7B61E1A8676E}" dt="2023-10-03T16:23:44.387" v="154" actId="478"/>
          <ac:spMkLst>
            <pc:docMk/>
            <pc:sldMk cId="1830652885" sldId="412"/>
            <ac:spMk id="23" creationId="{83C47EC2-EE40-AB8A-25A8-C7E2142803B6}"/>
          </ac:spMkLst>
        </pc:spChg>
        <pc:spChg chg="del">
          <ac:chgData name="Jha, Aryan Ritwajeet" userId="2aad577e-539b-449b-83a6-8d411f484b4d" providerId="ADAL" clId="{6E74DC4A-6168-41FC-A7BC-7B61E1A8676E}" dt="2023-10-03T16:23:25.062" v="147" actId="478"/>
          <ac:spMkLst>
            <pc:docMk/>
            <pc:sldMk cId="1830652885" sldId="412"/>
            <ac:spMk id="25" creationId="{33329B2E-06C1-9FA4-31FA-BC0625329DEA}"/>
          </ac:spMkLst>
        </pc:spChg>
        <pc:spChg chg="del">
          <ac:chgData name="Jha, Aryan Ritwajeet" userId="2aad577e-539b-449b-83a6-8d411f484b4d" providerId="ADAL" clId="{6E74DC4A-6168-41FC-A7BC-7B61E1A8676E}" dt="2023-10-03T16:23:45.939" v="155" actId="478"/>
          <ac:spMkLst>
            <pc:docMk/>
            <pc:sldMk cId="1830652885" sldId="412"/>
            <ac:spMk id="32" creationId="{A14ABD13-BE90-3F87-7647-383663F033A5}"/>
          </ac:spMkLst>
        </pc:spChg>
        <pc:spChg chg="del">
          <ac:chgData name="Jha, Aryan Ritwajeet" userId="2aad577e-539b-449b-83a6-8d411f484b4d" providerId="ADAL" clId="{6E74DC4A-6168-41FC-A7BC-7B61E1A8676E}" dt="2023-10-03T16:23:34.604" v="150" actId="478"/>
          <ac:spMkLst>
            <pc:docMk/>
            <pc:sldMk cId="1830652885" sldId="412"/>
            <ac:spMk id="35" creationId="{3E5F247C-6735-AE05-66A9-34848D091556}"/>
          </ac:spMkLst>
        </pc:spChg>
        <pc:spChg chg="del">
          <ac:chgData name="Jha, Aryan Ritwajeet" userId="2aad577e-539b-449b-83a6-8d411f484b4d" providerId="ADAL" clId="{6E74DC4A-6168-41FC-A7BC-7B61E1A8676E}" dt="2023-10-03T16:23:34.604" v="150" actId="478"/>
          <ac:spMkLst>
            <pc:docMk/>
            <pc:sldMk cId="1830652885" sldId="412"/>
            <ac:spMk id="42" creationId="{2FD62E4A-2336-D943-9DDB-A063D9A32D2A}"/>
          </ac:spMkLst>
        </pc:spChg>
        <pc:spChg chg="del">
          <ac:chgData name="Jha, Aryan Ritwajeet" userId="2aad577e-539b-449b-83a6-8d411f484b4d" providerId="ADAL" clId="{6E74DC4A-6168-41FC-A7BC-7B61E1A8676E}" dt="2023-10-03T16:23:35.755" v="151" actId="478"/>
          <ac:spMkLst>
            <pc:docMk/>
            <pc:sldMk cId="1830652885" sldId="412"/>
            <ac:spMk id="50" creationId="{C169EA0C-C1E4-EC9C-A7A7-ECB1933F5449}"/>
          </ac:spMkLst>
        </pc:spChg>
        <pc:picChg chg="del">
          <ac:chgData name="Jha, Aryan Ritwajeet" userId="2aad577e-539b-449b-83a6-8d411f484b4d" providerId="ADAL" clId="{6E74DC4A-6168-41FC-A7BC-7B61E1A8676E}" dt="2023-10-03T16:23:24.294" v="146" actId="478"/>
          <ac:picMkLst>
            <pc:docMk/>
            <pc:sldMk cId="1830652885" sldId="412"/>
            <ac:picMk id="4" creationId="{B8EBB7CB-A12D-199F-0421-D6B872931987}"/>
          </ac:picMkLst>
        </pc:picChg>
        <pc:cxnChg chg="del mod">
          <ac:chgData name="Jha, Aryan Ritwajeet" userId="2aad577e-539b-449b-83a6-8d411f484b4d" providerId="ADAL" clId="{6E74DC4A-6168-41FC-A7BC-7B61E1A8676E}" dt="2023-10-03T16:23:55.817" v="166" actId="478"/>
          <ac:cxnSpMkLst>
            <pc:docMk/>
            <pc:sldMk cId="1830652885" sldId="412"/>
            <ac:cxnSpMk id="6" creationId="{F973C6C0-18DD-2629-0831-8B6F21B1D55D}"/>
          </ac:cxnSpMkLst>
        </pc:cxnChg>
        <pc:cxnChg chg="del">
          <ac:chgData name="Jha, Aryan Ritwajeet" userId="2aad577e-539b-449b-83a6-8d411f484b4d" providerId="ADAL" clId="{6E74DC4A-6168-41FC-A7BC-7B61E1A8676E}" dt="2023-10-03T16:23:51.676" v="161" actId="478"/>
          <ac:cxnSpMkLst>
            <pc:docMk/>
            <pc:sldMk cId="1830652885" sldId="412"/>
            <ac:cxnSpMk id="7" creationId="{5DDFF80A-514C-33C5-4E4E-80849F8B419B}"/>
          </ac:cxnSpMkLst>
        </pc:cxnChg>
        <pc:cxnChg chg="del mod">
          <ac:chgData name="Jha, Aryan Ritwajeet" userId="2aad577e-539b-449b-83a6-8d411f484b4d" providerId="ADAL" clId="{6E74DC4A-6168-41FC-A7BC-7B61E1A8676E}" dt="2023-10-03T16:23:52.264" v="162" actId="478"/>
          <ac:cxnSpMkLst>
            <pc:docMk/>
            <pc:sldMk cId="1830652885" sldId="412"/>
            <ac:cxnSpMk id="9" creationId="{B9F4CF07-5F08-5E9F-6D5F-6F3A8C21D175}"/>
          </ac:cxnSpMkLst>
        </pc:cxnChg>
        <pc:cxnChg chg="del mod">
          <ac:chgData name="Jha, Aryan Ritwajeet" userId="2aad577e-539b-449b-83a6-8d411f484b4d" providerId="ADAL" clId="{6E74DC4A-6168-41FC-A7BC-7B61E1A8676E}" dt="2023-10-03T16:23:52.801" v="163" actId="478"/>
          <ac:cxnSpMkLst>
            <pc:docMk/>
            <pc:sldMk cId="1830652885" sldId="412"/>
            <ac:cxnSpMk id="11" creationId="{D78B7FB5-54EE-E127-9699-943E0B9D5EC5}"/>
          </ac:cxnSpMkLst>
        </pc:cxnChg>
        <pc:cxnChg chg="del mod">
          <ac:chgData name="Jha, Aryan Ritwajeet" userId="2aad577e-539b-449b-83a6-8d411f484b4d" providerId="ADAL" clId="{6E74DC4A-6168-41FC-A7BC-7B61E1A8676E}" dt="2023-10-03T16:23:48.955" v="158" actId="478"/>
          <ac:cxnSpMkLst>
            <pc:docMk/>
            <pc:sldMk cId="1830652885" sldId="412"/>
            <ac:cxnSpMk id="13" creationId="{5E23C419-BC3F-568B-D149-39829F260480}"/>
          </ac:cxnSpMkLst>
        </pc:cxnChg>
        <pc:cxnChg chg="del mod">
          <ac:chgData name="Jha, Aryan Ritwajeet" userId="2aad577e-539b-449b-83a6-8d411f484b4d" providerId="ADAL" clId="{6E74DC4A-6168-41FC-A7BC-7B61E1A8676E}" dt="2023-10-03T16:23:47.606" v="157" actId="478"/>
          <ac:cxnSpMkLst>
            <pc:docMk/>
            <pc:sldMk cId="1830652885" sldId="412"/>
            <ac:cxnSpMk id="18" creationId="{BE576325-AFA6-BEC6-9DD9-19D0CA7A2D0B}"/>
          </ac:cxnSpMkLst>
        </pc:cxnChg>
        <pc:cxnChg chg="del mod">
          <ac:chgData name="Jha, Aryan Ritwajeet" userId="2aad577e-539b-449b-83a6-8d411f484b4d" providerId="ADAL" clId="{6E74DC4A-6168-41FC-A7BC-7B61E1A8676E}" dt="2023-10-03T16:23:46.996" v="156" actId="478"/>
          <ac:cxnSpMkLst>
            <pc:docMk/>
            <pc:sldMk cId="1830652885" sldId="412"/>
            <ac:cxnSpMk id="24" creationId="{198CF229-1FD9-E5D8-761A-FEE380E11912}"/>
          </ac:cxnSpMkLst>
        </pc:cxnChg>
        <pc:cxnChg chg="del mod">
          <ac:chgData name="Jha, Aryan Ritwajeet" userId="2aad577e-539b-449b-83a6-8d411f484b4d" providerId="ADAL" clId="{6E74DC4A-6168-41FC-A7BC-7B61E1A8676E}" dt="2023-10-03T16:23:50.734" v="160" actId="478"/>
          <ac:cxnSpMkLst>
            <pc:docMk/>
            <pc:sldMk cId="1830652885" sldId="412"/>
            <ac:cxnSpMk id="33" creationId="{362A6A9D-D3E7-6FF1-E7D4-316E269E7111}"/>
          </ac:cxnSpMkLst>
        </pc:cxnChg>
        <pc:cxnChg chg="del">
          <ac:chgData name="Jha, Aryan Ritwajeet" userId="2aad577e-539b-449b-83a6-8d411f484b4d" providerId="ADAL" clId="{6E74DC4A-6168-41FC-A7BC-7B61E1A8676E}" dt="2023-10-03T16:23:54.654" v="165" actId="478"/>
          <ac:cxnSpMkLst>
            <pc:docMk/>
            <pc:sldMk cId="1830652885" sldId="412"/>
            <ac:cxnSpMk id="36" creationId="{8D426008-C705-C26F-9134-A0351A204201}"/>
          </ac:cxnSpMkLst>
        </pc:cxnChg>
        <pc:cxnChg chg="del mod">
          <ac:chgData name="Jha, Aryan Ritwajeet" userId="2aad577e-539b-449b-83a6-8d411f484b4d" providerId="ADAL" clId="{6E74DC4A-6168-41FC-A7BC-7B61E1A8676E}" dt="2023-10-03T16:23:53.927" v="164" actId="478"/>
          <ac:cxnSpMkLst>
            <pc:docMk/>
            <pc:sldMk cId="1830652885" sldId="412"/>
            <ac:cxnSpMk id="43" creationId="{DAA622AD-7F7A-1C54-A3C0-1A6712AC5624}"/>
          </ac:cxnSpMkLst>
        </pc:cxnChg>
        <pc:cxnChg chg="del mod">
          <ac:chgData name="Jha, Aryan Ritwajeet" userId="2aad577e-539b-449b-83a6-8d411f484b4d" providerId="ADAL" clId="{6E74DC4A-6168-41FC-A7BC-7B61E1A8676E}" dt="2023-10-03T16:23:49.562" v="159" actId="478"/>
          <ac:cxnSpMkLst>
            <pc:docMk/>
            <pc:sldMk cId="1830652885" sldId="412"/>
            <ac:cxnSpMk id="49" creationId="{ED6E6286-5C06-48CD-DCE4-58BE713DAD73}"/>
          </ac:cxnSpMkLst>
        </pc:cxnChg>
      </pc:sldChg>
      <pc:sldChg chg="addSp modSp add mod">
        <pc:chgData name="Jha, Aryan Ritwajeet" userId="2aad577e-539b-449b-83a6-8d411f484b4d" providerId="ADAL" clId="{6E74DC4A-6168-41FC-A7BC-7B61E1A8676E}" dt="2023-10-03T19:35:57.270" v="5268" actId="20577"/>
        <pc:sldMkLst>
          <pc:docMk/>
          <pc:sldMk cId="2980666051" sldId="413"/>
        </pc:sldMkLst>
        <pc:spChg chg="mod">
          <ac:chgData name="Jha, Aryan Ritwajeet" userId="2aad577e-539b-449b-83a6-8d411f484b4d" providerId="ADAL" clId="{6E74DC4A-6168-41FC-A7BC-7B61E1A8676E}" dt="2023-10-03T19:17:42.179" v="4542" actId="20577"/>
          <ac:spMkLst>
            <pc:docMk/>
            <pc:sldMk cId="2980666051" sldId="413"/>
            <ac:spMk id="5" creationId="{AFE6C517-2645-3EDC-A4C5-C467913973FB}"/>
          </ac:spMkLst>
        </pc:spChg>
        <pc:spChg chg="add mod">
          <ac:chgData name="Jha, Aryan Ritwajeet" userId="2aad577e-539b-449b-83a6-8d411f484b4d" providerId="ADAL" clId="{6E74DC4A-6168-41FC-A7BC-7B61E1A8676E}" dt="2023-10-03T19:35:57.270" v="5268" actId="20577"/>
          <ac:spMkLst>
            <pc:docMk/>
            <pc:sldMk cId="2980666051" sldId="413"/>
            <ac:spMk id="6" creationId="{BBD391C4-FFF9-18BC-EE02-6EAA8597BB1D}"/>
          </ac:spMkLst>
        </pc:spChg>
        <pc:spChg chg="mod">
          <ac:chgData name="Jha, Aryan Ritwajeet" userId="2aad577e-539b-449b-83a6-8d411f484b4d" providerId="ADAL" clId="{6E74DC4A-6168-41FC-A7BC-7B61E1A8676E}" dt="2023-10-03T16:45:00.776" v="1236" actId="20577"/>
          <ac:spMkLst>
            <pc:docMk/>
            <pc:sldMk cId="2980666051" sldId="413"/>
            <ac:spMk id="16" creationId="{82D3C499-85CA-1899-D8C9-0A18D1DA2297}"/>
          </ac:spMkLst>
        </pc:spChg>
        <pc:picChg chg="add mod">
          <ac:chgData name="Jha, Aryan Ritwajeet" userId="2aad577e-539b-449b-83a6-8d411f484b4d" providerId="ADAL" clId="{6E74DC4A-6168-41FC-A7BC-7B61E1A8676E}" dt="2023-10-03T16:48:30.394" v="1285" actId="1076"/>
          <ac:picMkLst>
            <pc:docMk/>
            <pc:sldMk cId="2980666051" sldId="413"/>
            <ac:picMk id="4" creationId="{E650A3A0-7DA3-F501-B100-4D4D7B0C2D25}"/>
          </ac:picMkLst>
        </pc:picChg>
      </pc:sldChg>
      <pc:sldChg chg="addSp delSp modSp add mod setBg">
        <pc:chgData name="Jha, Aryan Ritwajeet" userId="2aad577e-539b-449b-83a6-8d411f484b4d" providerId="ADAL" clId="{6E74DC4A-6168-41FC-A7BC-7B61E1A8676E}" dt="2023-10-03T20:50:11.594" v="8114" actId="20577"/>
        <pc:sldMkLst>
          <pc:docMk/>
          <pc:sldMk cId="3251960606" sldId="414"/>
        </pc:sldMkLst>
        <pc:spChg chg="mod">
          <ac:chgData name="Jha, Aryan Ritwajeet" userId="2aad577e-539b-449b-83a6-8d411f484b4d" providerId="ADAL" clId="{6E74DC4A-6168-41FC-A7BC-7B61E1A8676E}" dt="2023-10-03T20:50:11.594" v="8114" actId="20577"/>
          <ac:spMkLst>
            <pc:docMk/>
            <pc:sldMk cId="3251960606" sldId="414"/>
            <ac:spMk id="2" creationId="{D2B4CF70-2D0F-2E0E-C4F4-5C83B0F128E7}"/>
          </ac:spMkLst>
        </pc:spChg>
        <pc:spChg chg="mod">
          <ac:chgData name="Jha, Aryan Ritwajeet" userId="2aad577e-539b-449b-83a6-8d411f484b4d" providerId="ADAL" clId="{6E74DC4A-6168-41FC-A7BC-7B61E1A8676E}" dt="2023-10-03T20:49:32.405" v="8082" actId="20577"/>
          <ac:spMkLst>
            <pc:docMk/>
            <pc:sldMk cId="3251960606" sldId="414"/>
            <ac:spMk id="3" creationId="{F817A183-838C-F710-3904-29E53CB9E229}"/>
          </ac:spMkLst>
        </pc:spChg>
        <pc:spChg chg="add del">
          <ac:chgData name="Jha, Aryan Ritwajeet" userId="2aad577e-539b-449b-83a6-8d411f484b4d" providerId="ADAL" clId="{6E74DC4A-6168-41FC-A7BC-7B61E1A8676E}" dt="2023-10-03T20:46:32.549" v="7918" actId="26606"/>
          <ac:spMkLst>
            <pc:docMk/>
            <pc:sldMk cId="3251960606" sldId="414"/>
            <ac:spMk id="9" creationId="{45D37F4E-DDB4-456B-97E0-9937730A039F}"/>
          </ac:spMkLst>
        </pc:spChg>
        <pc:spChg chg="add del">
          <ac:chgData name="Jha, Aryan Ritwajeet" userId="2aad577e-539b-449b-83a6-8d411f484b4d" providerId="ADAL" clId="{6E74DC4A-6168-41FC-A7BC-7B61E1A8676E}" dt="2023-10-03T20:47:20.648" v="7929" actId="26606"/>
          <ac:spMkLst>
            <pc:docMk/>
            <pc:sldMk cId="3251960606" sldId="414"/>
            <ac:spMk id="10" creationId="{F13C74B1-5B17-4795-BED0-7140497B445A}"/>
          </ac:spMkLst>
        </pc:spChg>
        <pc:spChg chg="add del">
          <ac:chgData name="Jha, Aryan Ritwajeet" userId="2aad577e-539b-449b-83a6-8d411f484b4d" providerId="ADAL" clId="{6E74DC4A-6168-41FC-A7BC-7B61E1A8676E}" dt="2023-10-03T20:46:32.549" v="7918" actId="26606"/>
          <ac:spMkLst>
            <pc:docMk/>
            <pc:sldMk cId="3251960606" sldId="414"/>
            <ac:spMk id="11" creationId="{B2DD41CD-8F47-4F56-AD12-4E2FF7696987}"/>
          </ac:spMkLst>
        </pc:spChg>
        <pc:spChg chg="add del">
          <ac:chgData name="Jha, Aryan Ritwajeet" userId="2aad577e-539b-449b-83a6-8d411f484b4d" providerId="ADAL" clId="{6E74DC4A-6168-41FC-A7BC-7B61E1A8676E}" dt="2023-10-03T20:47:20.648" v="7929" actId="26606"/>
          <ac:spMkLst>
            <pc:docMk/>
            <pc:sldMk cId="3251960606" sldId="414"/>
            <ac:spMk id="12" creationId="{D4974D33-8DC5-464E-8C6D-BE58F0669C17}"/>
          </ac:spMkLst>
        </pc:spChg>
        <pc:picChg chg="add del mod">
          <ac:chgData name="Jha, Aryan Ritwajeet" userId="2aad577e-539b-449b-83a6-8d411f484b4d" providerId="ADAL" clId="{6E74DC4A-6168-41FC-A7BC-7B61E1A8676E}" dt="2023-10-03T20:46:35.288" v="7920"/>
          <ac:picMkLst>
            <pc:docMk/>
            <pc:sldMk cId="3251960606" sldId="414"/>
            <ac:picMk id="4" creationId="{F7F545AD-60A2-E263-45E4-B80C94643E1B}"/>
          </ac:picMkLst>
        </pc:picChg>
        <pc:picChg chg="add mod">
          <ac:chgData name="Jha, Aryan Ritwajeet" userId="2aad577e-539b-449b-83a6-8d411f484b4d" providerId="ADAL" clId="{6E74DC4A-6168-41FC-A7BC-7B61E1A8676E}" dt="2023-10-03T20:47:53.365" v="7939" actId="1076"/>
          <ac:picMkLst>
            <pc:docMk/>
            <pc:sldMk cId="3251960606" sldId="414"/>
            <ac:picMk id="5" creationId="{FC4BAABB-A364-A7DA-C551-83D51B9B54ED}"/>
          </ac:picMkLst>
        </pc:picChg>
      </pc:sldChg>
      <pc:sldChg chg="modSp add mod">
        <pc:chgData name="Jha, Aryan Ritwajeet" userId="2aad577e-539b-449b-83a6-8d411f484b4d" providerId="ADAL" clId="{6E74DC4A-6168-41FC-A7BC-7B61E1A8676E}" dt="2023-10-03T18:48:04.933" v="3649" actId="1076"/>
        <pc:sldMkLst>
          <pc:docMk/>
          <pc:sldMk cId="3234939827" sldId="415"/>
        </pc:sldMkLst>
        <pc:spChg chg="mod">
          <ac:chgData name="Jha, Aryan Ritwajeet" userId="2aad577e-539b-449b-83a6-8d411f484b4d" providerId="ADAL" clId="{6E74DC4A-6168-41FC-A7BC-7B61E1A8676E}" dt="2023-10-03T18:47:45.121" v="3646" actId="20577"/>
          <ac:spMkLst>
            <pc:docMk/>
            <pc:sldMk cId="3234939827" sldId="415"/>
            <ac:spMk id="5" creationId="{AFE6C517-2645-3EDC-A4C5-C467913973FB}"/>
          </ac:spMkLst>
        </pc:spChg>
        <pc:picChg chg="mod">
          <ac:chgData name="Jha, Aryan Ritwajeet" userId="2aad577e-539b-449b-83a6-8d411f484b4d" providerId="ADAL" clId="{6E74DC4A-6168-41FC-A7BC-7B61E1A8676E}" dt="2023-10-03T18:48:04.933" v="3649" actId="1076"/>
          <ac:picMkLst>
            <pc:docMk/>
            <pc:sldMk cId="3234939827" sldId="415"/>
            <ac:picMk id="6" creationId="{5DAB5B05-61EC-9A59-1445-B0FA10B5B152}"/>
          </ac:picMkLst>
        </pc:picChg>
      </pc:sldChg>
      <pc:sldChg chg="modSp add mod">
        <pc:chgData name="Jha, Aryan Ritwajeet" userId="2aad577e-539b-449b-83a6-8d411f484b4d" providerId="ADAL" clId="{6E74DC4A-6168-41FC-A7BC-7B61E1A8676E}" dt="2023-10-03T18:50:58.207" v="3700" actId="1076"/>
        <pc:sldMkLst>
          <pc:docMk/>
          <pc:sldMk cId="1384133321" sldId="416"/>
        </pc:sldMkLst>
        <pc:spChg chg="mod">
          <ac:chgData name="Jha, Aryan Ritwajeet" userId="2aad577e-539b-449b-83a6-8d411f484b4d" providerId="ADAL" clId="{6E74DC4A-6168-41FC-A7BC-7B61E1A8676E}" dt="2023-10-03T18:48:17.296" v="3656" actId="20577"/>
          <ac:spMkLst>
            <pc:docMk/>
            <pc:sldMk cId="1384133321" sldId="416"/>
            <ac:spMk id="5" creationId="{AFE6C517-2645-3EDC-A4C5-C467913973FB}"/>
          </ac:spMkLst>
        </pc:spChg>
        <pc:picChg chg="mod">
          <ac:chgData name="Jha, Aryan Ritwajeet" userId="2aad577e-539b-449b-83a6-8d411f484b4d" providerId="ADAL" clId="{6E74DC4A-6168-41FC-A7BC-7B61E1A8676E}" dt="2023-10-03T18:50:58.207" v="3700" actId="1076"/>
          <ac:picMkLst>
            <pc:docMk/>
            <pc:sldMk cId="1384133321" sldId="416"/>
            <ac:picMk id="6" creationId="{5DAB5B05-61EC-9A59-1445-B0FA10B5B152}"/>
          </ac:picMkLst>
        </pc:picChg>
      </pc:sldChg>
      <pc:sldChg chg="modSp add mod">
        <pc:chgData name="Jha, Aryan Ritwajeet" userId="2aad577e-539b-449b-83a6-8d411f484b4d" providerId="ADAL" clId="{6E74DC4A-6168-41FC-A7BC-7B61E1A8676E}" dt="2023-10-03T18:49:45.922" v="3692" actId="1076"/>
        <pc:sldMkLst>
          <pc:docMk/>
          <pc:sldMk cId="558927046" sldId="417"/>
        </pc:sldMkLst>
        <pc:spChg chg="mod">
          <ac:chgData name="Jha, Aryan Ritwajeet" userId="2aad577e-539b-449b-83a6-8d411f484b4d" providerId="ADAL" clId="{6E74DC4A-6168-41FC-A7BC-7B61E1A8676E}" dt="2023-10-03T18:49:39.347" v="3690" actId="20577"/>
          <ac:spMkLst>
            <pc:docMk/>
            <pc:sldMk cId="558927046" sldId="417"/>
            <ac:spMk id="2" creationId="{59C9094E-A462-4868-E7DB-78E440507414}"/>
          </ac:spMkLst>
        </pc:spChg>
        <pc:picChg chg="mod">
          <ac:chgData name="Jha, Aryan Ritwajeet" userId="2aad577e-539b-449b-83a6-8d411f484b4d" providerId="ADAL" clId="{6E74DC4A-6168-41FC-A7BC-7B61E1A8676E}" dt="2023-10-03T18:49:45.922" v="3692" actId="1076"/>
          <ac:picMkLst>
            <pc:docMk/>
            <pc:sldMk cId="558927046" sldId="417"/>
            <ac:picMk id="4" creationId="{CDC4F6F3-4C39-173E-F12D-19ACFC900122}"/>
          </ac:picMkLst>
        </pc:picChg>
      </pc:sldChg>
      <pc:sldChg chg="addSp delSp modSp add mod ord">
        <pc:chgData name="Jha, Aryan Ritwajeet" userId="2aad577e-539b-449b-83a6-8d411f484b4d" providerId="ADAL" clId="{6E74DC4A-6168-41FC-A7BC-7B61E1A8676E}" dt="2023-10-03T19:13:55.934" v="4450" actId="14100"/>
        <pc:sldMkLst>
          <pc:docMk/>
          <pc:sldMk cId="3212749990" sldId="418"/>
        </pc:sldMkLst>
        <pc:spChg chg="mod">
          <ac:chgData name="Jha, Aryan Ritwajeet" userId="2aad577e-539b-449b-83a6-8d411f484b4d" providerId="ADAL" clId="{6E74DC4A-6168-41FC-A7BC-7B61E1A8676E}" dt="2023-10-03T19:10:54.695" v="4406" actId="20577"/>
          <ac:spMkLst>
            <pc:docMk/>
            <pc:sldMk cId="3212749990" sldId="418"/>
            <ac:spMk id="5" creationId="{AFE6C517-2645-3EDC-A4C5-C467913973FB}"/>
          </ac:spMkLst>
        </pc:spChg>
        <pc:spChg chg="add del mod">
          <ac:chgData name="Jha, Aryan Ritwajeet" userId="2aad577e-539b-449b-83a6-8d411f484b4d" providerId="ADAL" clId="{6E74DC4A-6168-41FC-A7BC-7B61E1A8676E}" dt="2023-10-03T18:54:27.547" v="3721" actId="1076"/>
          <ac:spMkLst>
            <pc:docMk/>
            <pc:sldMk cId="3212749990" sldId="418"/>
            <ac:spMk id="9" creationId="{C55ED9D3-F719-9B4E-1541-DBB31B0F9863}"/>
          </ac:spMkLst>
        </pc:spChg>
        <pc:spChg chg="mod">
          <ac:chgData name="Jha, Aryan Ritwajeet" userId="2aad577e-539b-449b-83a6-8d411f484b4d" providerId="ADAL" clId="{6E74DC4A-6168-41FC-A7BC-7B61E1A8676E}" dt="2023-10-03T19:13:15.999" v="4435" actId="1076"/>
          <ac:spMkLst>
            <pc:docMk/>
            <pc:sldMk cId="3212749990" sldId="418"/>
            <ac:spMk id="20" creationId="{D45F11A7-1EE4-55CD-7846-1578C0CF252F}"/>
          </ac:spMkLst>
        </pc:spChg>
        <pc:spChg chg="mod">
          <ac:chgData name="Jha, Aryan Ritwajeet" userId="2aad577e-539b-449b-83a6-8d411f484b4d" providerId="ADAL" clId="{6E74DC4A-6168-41FC-A7BC-7B61E1A8676E}" dt="2023-10-03T19:13:18.448" v="4436" actId="1076"/>
          <ac:spMkLst>
            <pc:docMk/>
            <pc:sldMk cId="3212749990" sldId="418"/>
            <ac:spMk id="26" creationId="{84ADB3CC-0790-6358-A37A-51D44C313303}"/>
          </ac:spMkLst>
        </pc:spChg>
        <pc:spChg chg="add mod">
          <ac:chgData name="Jha, Aryan Ritwajeet" userId="2aad577e-539b-449b-83a6-8d411f484b4d" providerId="ADAL" clId="{6E74DC4A-6168-41FC-A7BC-7B61E1A8676E}" dt="2023-10-03T19:13:34.298" v="4443" actId="404"/>
          <ac:spMkLst>
            <pc:docMk/>
            <pc:sldMk cId="3212749990" sldId="418"/>
            <ac:spMk id="30" creationId="{66E6ECAC-8E5E-CD62-97A5-E00EAC568D17}"/>
          </ac:spMkLst>
        </pc:spChg>
        <pc:spChg chg="add mod">
          <ac:chgData name="Jha, Aryan Ritwajeet" userId="2aad577e-539b-449b-83a6-8d411f484b4d" providerId="ADAL" clId="{6E74DC4A-6168-41FC-A7BC-7B61E1A8676E}" dt="2023-10-03T19:11:19.907" v="4413" actId="1076"/>
          <ac:spMkLst>
            <pc:docMk/>
            <pc:sldMk cId="3212749990" sldId="418"/>
            <ac:spMk id="31" creationId="{E5B16104-836E-C721-3D83-6716B1E1DA3E}"/>
          </ac:spMkLst>
        </pc:spChg>
        <pc:spChg chg="add mod">
          <ac:chgData name="Jha, Aryan Ritwajeet" userId="2aad577e-539b-449b-83a6-8d411f484b4d" providerId="ADAL" clId="{6E74DC4A-6168-41FC-A7BC-7B61E1A8676E}" dt="2023-10-03T19:11:49.044" v="4419" actId="1076"/>
          <ac:spMkLst>
            <pc:docMk/>
            <pc:sldMk cId="3212749990" sldId="418"/>
            <ac:spMk id="34" creationId="{4DB87945-18C4-38BE-92FF-7344E040C656}"/>
          </ac:spMkLst>
        </pc:spChg>
        <pc:spChg chg="add mod">
          <ac:chgData name="Jha, Aryan Ritwajeet" userId="2aad577e-539b-449b-83a6-8d411f484b4d" providerId="ADAL" clId="{6E74DC4A-6168-41FC-A7BC-7B61E1A8676E}" dt="2023-10-03T19:11:56.583" v="4421" actId="1076"/>
          <ac:spMkLst>
            <pc:docMk/>
            <pc:sldMk cId="3212749990" sldId="418"/>
            <ac:spMk id="37" creationId="{69A4E39F-C046-A519-D9D4-A8ACF0F4EF9F}"/>
          </ac:spMkLst>
        </pc:spChg>
        <pc:spChg chg="add mod">
          <ac:chgData name="Jha, Aryan Ritwajeet" userId="2aad577e-539b-449b-83a6-8d411f484b4d" providerId="ADAL" clId="{6E74DC4A-6168-41FC-A7BC-7B61E1A8676E}" dt="2023-10-03T19:13:38.296" v="4444" actId="1076"/>
          <ac:spMkLst>
            <pc:docMk/>
            <pc:sldMk cId="3212749990" sldId="418"/>
            <ac:spMk id="44" creationId="{487A701A-5686-EB09-1AA3-079BAAE6FEBF}"/>
          </ac:spMkLst>
        </pc:spChg>
        <pc:picChg chg="mod">
          <ac:chgData name="Jha, Aryan Ritwajeet" userId="2aad577e-539b-449b-83a6-8d411f484b4d" providerId="ADAL" clId="{6E74DC4A-6168-41FC-A7BC-7B61E1A8676E}" dt="2023-10-03T18:54:58.026" v="3726" actId="1076"/>
          <ac:picMkLst>
            <pc:docMk/>
            <pc:sldMk cId="3212749990" sldId="418"/>
            <ac:picMk id="4" creationId="{B8EBB7CB-A12D-199F-0421-D6B872931987}"/>
          </ac:picMkLst>
        </pc:picChg>
        <pc:cxnChg chg="add del mod">
          <ac:chgData name="Jha, Aryan Ritwajeet" userId="2aad577e-539b-449b-83a6-8d411f484b4d" providerId="ADAL" clId="{6E74DC4A-6168-41FC-A7BC-7B61E1A8676E}" dt="2023-10-03T18:54:30.678" v="3722" actId="14100"/>
          <ac:cxnSpMkLst>
            <pc:docMk/>
            <pc:sldMk cId="3212749990" sldId="418"/>
            <ac:cxnSpMk id="8" creationId="{11C261D8-4164-C51B-CB60-2CD41EB8B69B}"/>
          </ac:cxnSpMkLst>
        </pc:cxnChg>
        <pc:cxnChg chg="mod">
          <ac:chgData name="Jha, Aryan Ritwajeet" userId="2aad577e-539b-449b-83a6-8d411f484b4d" providerId="ADAL" clId="{6E74DC4A-6168-41FC-A7BC-7B61E1A8676E}" dt="2023-10-03T19:13:26.844" v="4439" actId="14100"/>
          <ac:cxnSpMkLst>
            <pc:docMk/>
            <pc:sldMk cId="3212749990" sldId="418"/>
            <ac:cxnSpMk id="16" creationId="{00AFA024-9297-CD0C-B0E7-C73A8B56D29F}"/>
          </ac:cxnSpMkLst>
        </pc:cxnChg>
        <pc:cxnChg chg="mod">
          <ac:chgData name="Jha, Aryan Ritwajeet" userId="2aad577e-539b-449b-83a6-8d411f484b4d" providerId="ADAL" clId="{6E74DC4A-6168-41FC-A7BC-7B61E1A8676E}" dt="2023-10-03T19:13:24.169" v="4438" actId="14100"/>
          <ac:cxnSpMkLst>
            <pc:docMk/>
            <pc:sldMk cId="3212749990" sldId="418"/>
            <ac:cxnSpMk id="22" creationId="{C2FA8B9C-1C21-341C-33D2-90B84FE2355D}"/>
          </ac:cxnSpMkLst>
        </pc:cxnChg>
        <pc:cxnChg chg="mod">
          <ac:chgData name="Jha, Aryan Ritwajeet" userId="2aad577e-539b-449b-83a6-8d411f484b4d" providerId="ADAL" clId="{6E74DC4A-6168-41FC-A7BC-7B61E1A8676E}" dt="2023-10-03T19:13:22.078" v="4437" actId="14100"/>
          <ac:cxnSpMkLst>
            <pc:docMk/>
            <pc:sldMk cId="3212749990" sldId="418"/>
            <ac:cxnSpMk id="27" creationId="{429EC16A-825C-98B2-F8EC-7A3C2CC93DA3}"/>
          </ac:cxnSpMkLst>
        </pc:cxnChg>
        <pc:cxnChg chg="add mod">
          <ac:chgData name="Jha, Aryan Ritwajeet" userId="2aad577e-539b-449b-83a6-8d411f484b4d" providerId="ADAL" clId="{6E74DC4A-6168-41FC-A7BC-7B61E1A8676E}" dt="2023-10-03T19:12:25.709" v="4426" actId="14100"/>
          <ac:cxnSpMkLst>
            <pc:docMk/>
            <pc:sldMk cId="3212749990" sldId="418"/>
            <ac:cxnSpMk id="35" creationId="{8C781ABA-3284-14EB-EBB5-44A8DFFB8197}"/>
          </ac:cxnSpMkLst>
        </pc:cxnChg>
        <pc:cxnChg chg="add del mod">
          <ac:chgData name="Jha, Aryan Ritwajeet" userId="2aad577e-539b-449b-83a6-8d411f484b4d" providerId="ADAL" clId="{6E74DC4A-6168-41FC-A7BC-7B61E1A8676E}" dt="2023-10-03T19:12:01.077" v="4422" actId="478"/>
          <ac:cxnSpMkLst>
            <pc:docMk/>
            <pc:sldMk cId="3212749990" sldId="418"/>
            <ac:cxnSpMk id="38" creationId="{991AD102-F9BF-2CAC-5885-5F6708563702}"/>
          </ac:cxnSpMkLst>
        </pc:cxnChg>
        <pc:cxnChg chg="add del mod">
          <ac:chgData name="Jha, Aryan Ritwajeet" userId="2aad577e-539b-449b-83a6-8d411f484b4d" providerId="ADAL" clId="{6E74DC4A-6168-41FC-A7BC-7B61E1A8676E}" dt="2023-10-03T19:12:15.816" v="4424" actId="11529"/>
          <ac:cxnSpMkLst>
            <pc:docMk/>
            <pc:sldMk cId="3212749990" sldId="418"/>
            <ac:cxnSpMk id="40" creationId="{DD310AB2-D9CF-8D94-D607-C35DA9018EF0}"/>
          </ac:cxnSpMkLst>
        </pc:cxnChg>
        <pc:cxnChg chg="add mod">
          <ac:chgData name="Jha, Aryan Ritwajeet" userId="2aad577e-539b-449b-83a6-8d411f484b4d" providerId="ADAL" clId="{6E74DC4A-6168-41FC-A7BC-7B61E1A8676E}" dt="2023-10-03T19:13:34.298" v="4443" actId="404"/>
          <ac:cxnSpMkLst>
            <pc:docMk/>
            <pc:sldMk cId="3212749990" sldId="418"/>
            <ac:cxnSpMk id="42" creationId="{A57C5FBB-DFEA-F44C-31A4-5C3DDA14CE12}"/>
          </ac:cxnSpMkLst>
        </pc:cxnChg>
        <pc:cxnChg chg="add del mod">
          <ac:chgData name="Jha, Aryan Ritwajeet" userId="2aad577e-539b-449b-83a6-8d411f484b4d" providerId="ADAL" clId="{6E74DC4A-6168-41FC-A7BC-7B61E1A8676E}" dt="2023-10-03T19:13:47.171" v="4446" actId="21"/>
          <ac:cxnSpMkLst>
            <pc:docMk/>
            <pc:sldMk cId="3212749990" sldId="418"/>
            <ac:cxnSpMk id="45" creationId="{428CF0C2-FDDA-B46E-C454-E1E0EE1C2E6D}"/>
          </ac:cxnSpMkLst>
        </pc:cxnChg>
        <pc:cxnChg chg="add mod">
          <ac:chgData name="Jha, Aryan Ritwajeet" userId="2aad577e-539b-449b-83a6-8d411f484b4d" providerId="ADAL" clId="{6E74DC4A-6168-41FC-A7BC-7B61E1A8676E}" dt="2023-10-03T19:13:55.934" v="4450" actId="14100"/>
          <ac:cxnSpMkLst>
            <pc:docMk/>
            <pc:sldMk cId="3212749990" sldId="418"/>
            <ac:cxnSpMk id="50" creationId="{3AAE930D-9AFC-A501-7B96-008F04E370C4}"/>
          </ac:cxnSpMkLst>
        </pc:cxnChg>
      </pc:sldChg>
      <pc:sldChg chg="addSp delSp modSp add mod ord">
        <pc:chgData name="Jha, Aryan Ritwajeet" userId="2aad577e-539b-449b-83a6-8d411f484b4d" providerId="ADAL" clId="{6E74DC4A-6168-41FC-A7BC-7B61E1A8676E}" dt="2023-10-03T19:05:29.147" v="3954" actId="478"/>
        <pc:sldMkLst>
          <pc:docMk/>
          <pc:sldMk cId="2131736116" sldId="419"/>
        </pc:sldMkLst>
        <pc:spChg chg="add mod">
          <ac:chgData name="Jha, Aryan Ritwajeet" userId="2aad577e-539b-449b-83a6-8d411f484b4d" providerId="ADAL" clId="{6E74DC4A-6168-41FC-A7BC-7B61E1A8676E}" dt="2023-10-03T18:58:54.330" v="3845" actId="1076"/>
          <ac:spMkLst>
            <pc:docMk/>
            <pc:sldMk cId="2131736116" sldId="419"/>
            <ac:spMk id="3" creationId="{ED16936C-A431-9CA8-0393-F280698ABD3C}"/>
          </ac:spMkLst>
        </pc:spChg>
        <pc:spChg chg="mod">
          <ac:chgData name="Jha, Aryan Ritwajeet" userId="2aad577e-539b-449b-83a6-8d411f484b4d" providerId="ADAL" clId="{6E74DC4A-6168-41FC-A7BC-7B61E1A8676E}" dt="2023-10-03T18:58:32.335" v="3840" actId="20577"/>
          <ac:spMkLst>
            <pc:docMk/>
            <pc:sldMk cId="2131736116" sldId="419"/>
            <ac:spMk id="5" creationId="{AFE6C517-2645-3EDC-A4C5-C467913973FB}"/>
          </ac:spMkLst>
        </pc:spChg>
        <pc:spChg chg="add mod">
          <ac:chgData name="Jha, Aryan Ritwajeet" userId="2aad577e-539b-449b-83a6-8d411f484b4d" providerId="ADAL" clId="{6E74DC4A-6168-41FC-A7BC-7B61E1A8676E}" dt="2023-10-03T18:58:09.896" v="3783" actId="1076"/>
          <ac:spMkLst>
            <pc:docMk/>
            <pc:sldMk cId="2131736116" sldId="419"/>
            <ac:spMk id="7" creationId="{AF2F18C0-6C54-2C22-377B-BD3E3860DC33}"/>
          </ac:spMkLst>
        </pc:spChg>
        <pc:spChg chg="add mod">
          <ac:chgData name="Jha, Aryan Ritwajeet" userId="2aad577e-539b-449b-83a6-8d411f484b4d" providerId="ADAL" clId="{6E74DC4A-6168-41FC-A7BC-7B61E1A8676E}" dt="2023-10-03T18:58:07.346" v="3782" actId="1076"/>
          <ac:spMkLst>
            <pc:docMk/>
            <pc:sldMk cId="2131736116" sldId="419"/>
            <ac:spMk id="9" creationId="{476B3A0A-3C15-537F-8869-5BD4C53FAA13}"/>
          </ac:spMkLst>
        </pc:spChg>
        <pc:spChg chg="add mod">
          <ac:chgData name="Jha, Aryan Ritwajeet" userId="2aad577e-539b-449b-83a6-8d411f484b4d" providerId="ADAL" clId="{6E74DC4A-6168-41FC-A7BC-7B61E1A8676E}" dt="2023-10-03T18:58:04.767" v="3781" actId="1076"/>
          <ac:spMkLst>
            <pc:docMk/>
            <pc:sldMk cId="2131736116" sldId="419"/>
            <ac:spMk id="11" creationId="{286344C5-94AC-502A-DBAE-D22FCD95D299}"/>
          </ac:spMkLst>
        </pc:spChg>
        <pc:spChg chg="add mod">
          <ac:chgData name="Jha, Aryan Ritwajeet" userId="2aad577e-539b-449b-83a6-8d411f484b4d" providerId="ADAL" clId="{6E74DC4A-6168-41FC-A7BC-7B61E1A8676E}" dt="2023-10-03T18:58:14.124" v="3785" actId="1076"/>
          <ac:spMkLst>
            <pc:docMk/>
            <pc:sldMk cId="2131736116" sldId="419"/>
            <ac:spMk id="13" creationId="{FE41114F-66AE-9DC3-AC97-8793B6B5157B}"/>
          </ac:spMkLst>
        </pc:spChg>
        <pc:picChg chg="mod">
          <ac:chgData name="Jha, Aryan Ritwajeet" userId="2aad577e-539b-449b-83a6-8d411f484b4d" providerId="ADAL" clId="{6E74DC4A-6168-41FC-A7BC-7B61E1A8676E}" dt="2023-10-03T18:57:25.755" v="3762" actId="1076"/>
          <ac:picMkLst>
            <pc:docMk/>
            <pc:sldMk cId="2131736116" sldId="419"/>
            <ac:picMk id="4" creationId="{B8EBB7CB-A12D-199F-0421-D6B872931987}"/>
          </ac:picMkLst>
        </pc:picChg>
        <pc:picChg chg="add mod">
          <ac:chgData name="Jha, Aryan Ritwajeet" userId="2aad577e-539b-449b-83a6-8d411f484b4d" providerId="ADAL" clId="{6E74DC4A-6168-41FC-A7BC-7B61E1A8676E}" dt="2023-10-03T18:57:46.011" v="3773"/>
          <ac:picMkLst>
            <pc:docMk/>
            <pc:sldMk cId="2131736116" sldId="419"/>
            <ac:picMk id="16" creationId="{6B1E7654-DECE-1281-4B2A-3469CBC967D7}"/>
          </ac:picMkLst>
        </pc:picChg>
        <pc:picChg chg="add del mod">
          <ac:chgData name="Jha, Aryan Ritwajeet" userId="2aad577e-539b-449b-83a6-8d411f484b4d" providerId="ADAL" clId="{6E74DC4A-6168-41FC-A7BC-7B61E1A8676E}" dt="2023-10-03T19:05:29.147" v="3954" actId="478"/>
          <ac:picMkLst>
            <pc:docMk/>
            <pc:sldMk cId="2131736116" sldId="419"/>
            <ac:picMk id="23" creationId="{5EB652C3-8A94-3448-D844-9DB6F57FC5D4}"/>
          </ac:picMkLst>
        </pc:picChg>
        <pc:cxnChg chg="add del mod">
          <ac:chgData name="Jha, Aryan Ritwajeet" userId="2aad577e-539b-449b-83a6-8d411f484b4d" providerId="ADAL" clId="{6E74DC4A-6168-41FC-A7BC-7B61E1A8676E}" dt="2023-10-03T18:58:11.251" v="3784" actId="478"/>
          <ac:cxnSpMkLst>
            <pc:docMk/>
            <pc:sldMk cId="2131736116" sldId="419"/>
            <ac:cxnSpMk id="6" creationId="{5854DB85-C946-16F5-B02F-7C40FC94267A}"/>
          </ac:cxnSpMkLst>
        </pc:cxnChg>
        <pc:cxnChg chg="add del mod">
          <ac:chgData name="Jha, Aryan Ritwajeet" userId="2aad577e-539b-449b-83a6-8d411f484b4d" providerId="ADAL" clId="{6E74DC4A-6168-41FC-A7BC-7B61E1A8676E}" dt="2023-10-03T18:57:57.549" v="3777" actId="478"/>
          <ac:cxnSpMkLst>
            <pc:docMk/>
            <pc:sldMk cId="2131736116" sldId="419"/>
            <ac:cxnSpMk id="8" creationId="{BA5A49D3-3301-270C-F9CA-E3E7EE8D5935}"/>
          </ac:cxnSpMkLst>
        </pc:cxnChg>
        <pc:cxnChg chg="add del mod">
          <ac:chgData name="Jha, Aryan Ritwajeet" userId="2aad577e-539b-449b-83a6-8d411f484b4d" providerId="ADAL" clId="{6E74DC4A-6168-41FC-A7BC-7B61E1A8676E}" dt="2023-10-03T18:57:56.807" v="3776" actId="478"/>
          <ac:cxnSpMkLst>
            <pc:docMk/>
            <pc:sldMk cId="2131736116" sldId="419"/>
            <ac:cxnSpMk id="10" creationId="{AA592261-E273-A4A3-A8EC-23309EE437CC}"/>
          </ac:cxnSpMkLst>
        </pc:cxnChg>
        <pc:cxnChg chg="add del mod">
          <ac:chgData name="Jha, Aryan Ritwajeet" userId="2aad577e-539b-449b-83a6-8d411f484b4d" providerId="ADAL" clId="{6E74DC4A-6168-41FC-A7BC-7B61E1A8676E}" dt="2023-10-03T18:57:58.430" v="3778" actId="478"/>
          <ac:cxnSpMkLst>
            <pc:docMk/>
            <pc:sldMk cId="2131736116" sldId="419"/>
            <ac:cxnSpMk id="12" creationId="{1773A966-A600-5263-3546-4F18E17EF727}"/>
          </ac:cxnSpMkLst>
        </pc:cxnChg>
        <pc:cxnChg chg="add del mod">
          <ac:chgData name="Jha, Aryan Ritwajeet" userId="2aad577e-539b-449b-83a6-8d411f484b4d" providerId="ADAL" clId="{6E74DC4A-6168-41FC-A7BC-7B61E1A8676E}" dt="2023-10-03T18:57:58.946" v="3779" actId="478"/>
          <ac:cxnSpMkLst>
            <pc:docMk/>
            <pc:sldMk cId="2131736116" sldId="419"/>
            <ac:cxnSpMk id="14" creationId="{61643CF1-D645-F7C7-1587-A3813CEE3712}"/>
          </ac:cxnSpMkLst>
        </pc:cxnChg>
      </pc:sldChg>
      <pc:sldChg chg="addSp delSp modSp add mod">
        <pc:chgData name="Jha, Aryan Ritwajeet" userId="2aad577e-539b-449b-83a6-8d411f484b4d" providerId="ADAL" clId="{6E74DC4A-6168-41FC-A7BC-7B61E1A8676E}" dt="2023-10-03T19:02:26.861" v="3856" actId="1076"/>
        <pc:sldMkLst>
          <pc:docMk/>
          <pc:sldMk cId="949181063" sldId="420"/>
        </pc:sldMkLst>
        <pc:spChg chg="add mod">
          <ac:chgData name="Jha, Aryan Ritwajeet" userId="2aad577e-539b-449b-83a6-8d411f484b4d" providerId="ADAL" clId="{6E74DC4A-6168-41FC-A7BC-7B61E1A8676E}" dt="2023-10-03T19:01:47.007" v="3855" actId="1076"/>
          <ac:spMkLst>
            <pc:docMk/>
            <pc:sldMk cId="949181063" sldId="420"/>
            <ac:spMk id="6" creationId="{040072CF-2F1A-2C88-F292-BE666FE99550}"/>
          </ac:spMkLst>
        </pc:spChg>
        <pc:spChg chg="del">
          <ac:chgData name="Jha, Aryan Ritwajeet" userId="2aad577e-539b-449b-83a6-8d411f484b4d" providerId="ADAL" clId="{6E74DC4A-6168-41FC-A7BC-7B61E1A8676E}" dt="2023-10-03T19:01:31.547" v="3851" actId="478"/>
          <ac:spMkLst>
            <pc:docMk/>
            <pc:sldMk cId="949181063" sldId="420"/>
            <ac:spMk id="7" creationId="{AF2F18C0-6C54-2C22-377B-BD3E3860DC33}"/>
          </ac:spMkLst>
        </pc:spChg>
        <pc:spChg chg="del">
          <ac:chgData name="Jha, Aryan Ritwajeet" userId="2aad577e-539b-449b-83a6-8d411f484b4d" providerId="ADAL" clId="{6E74DC4A-6168-41FC-A7BC-7B61E1A8676E}" dt="2023-10-03T19:01:31.547" v="3851" actId="478"/>
          <ac:spMkLst>
            <pc:docMk/>
            <pc:sldMk cId="949181063" sldId="420"/>
            <ac:spMk id="9" creationId="{476B3A0A-3C15-537F-8869-5BD4C53FAA13}"/>
          </ac:spMkLst>
        </pc:spChg>
        <pc:spChg chg="del">
          <ac:chgData name="Jha, Aryan Ritwajeet" userId="2aad577e-539b-449b-83a6-8d411f484b4d" providerId="ADAL" clId="{6E74DC4A-6168-41FC-A7BC-7B61E1A8676E}" dt="2023-10-03T19:01:31.547" v="3851" actId="478"/>
          <ac:spMkLst>
            <pc:docMk/>
            <pc:sldMk cId="949181063" sldId="420"/>
            <ac:spMk id="11" creationId="{286344C5-94AC-502A-DBAE-D22FCD95D299}"/>
          </ac:spMkLst>
        </pc:spChg>
        <pc:spChg chg="del">
          <ac:chgData name="Jha, Aryan Ritwajeet" userId="2aad577e-539b-449b-83a6-8d411f484b4d" providerId="ADAL" clId="{6E74DC4A-6168-41FC-A7BC-7B61E1A8676E}" dt="2023-10-03T19:01:31.547" v="3851" actId="478"/>
          <ac:spMkLst>
            <pc:docMk/>
            <pc:sldMk cId="949181063" sldId="420"/>
            <ac:spMk id="13" creationId="{FE41114F-66AE-9DC3-AC97-8793B6B5157B}"/>
          </ac:spMkLst>
        </pc:spChg>
        <pc:picChg chg="add del mod">
          <ac:chgData name="Jha, Aryan Ritwajeet" userId="2aad577e-539b-449b-83a6-8d411f484b4d" providerId="ADAL" clId="{6E74DC4A-6168-41FC-A7BC-7B61E1A8676E}" dt="2023-10-03T19:02:26.861" v="3856" actId="1076"/>
          <ac:picMkLst>
            <pc:docMk/>
            <pc:sldMk cId="949181063" sldId="420"/>
            <ac:picMk id="4" creationId="{B8EBB7CB-A12D-199F-0421-D6B872931987}"/>
          </ac:picMkLst>
        </pc:picChg>
      </pc:sldChg>
      <pc:sldChg chg="delSp modSp add mod">
        <pc:chgData name="Jha, Aryan Ritwajeet" userId="2aad577e-539b-449b-83a6-8d411f484b4d" providerId="ADAL" clId="{6E74DC4A-6168-41FC-A7BC-7B61E1A8676E}" dt="2023-10-03T19:05:07.107" v="3952" actId="1076"/>
        <pc:sldMkLst>
          <pc:docMk/>
          <pc:sldMk cId="2743852061" sldId="421"/>
        </pc:sldMkLst>
        <pc:spChg chg="mod">
          <ac:chgData name="Jha, Aryan Ritwajeet" userId="2aad577e-539b-449b-83a6-8d411f484b4d" providerId="ADAL" clId="{6E74DC4A-6168-41FC-A7BC-7B61E1A8676E}" dt="2023-10-03T19:05:04.641" v="3951" actId="1076"/>
          <ac:spMkLst>
            <pc:docMk/>
            <pc:sldMk cId="2743852061" sldId="421"/>
            <ac:spMk id="7" creationId="{AF2F18C0-6C54-2C22-377B-BD3E3860DC33}"/>
          </ac:spMkLst>
        </pc:spChg>
        <pc:spChg chg="mod">
          <ac:chgData name="Jha, Aryan Ritwajeet" userId="2aad577e-539b-449b-83a6-8d411f484b4d" providerId="ADAL" clId="{6E74DC4A-6168-41FC-A7BC-7B61E1A8676E}" dt="2023-10-03T19:05:07.107" v="3952" actId="1076"/>
          <ac:spMkLst>
            <pc:docMk/>
            <pc:sldMk cId="2743852061" sldId="421"/>
            <ac:spMk id="9" creationId="{476B3A0A-3C15-537F-8869-5BD4C53FAA13}"/>
          </ac:spMkLst>
        </pc:spChg>
        <pc:spChg chg="del mod">
          <ac:chgData name="Jha, Aryan Ritwajeet" userId="2aad577e-539b-449b-83a6-8d411f484b4d" providerId="ADAL" clId="{6E74DC4A-6168-41FC-A7BC-7B61E1A8676E}" dt="2023-10-03T19:03:27.917" v="3944" actId="478"/>
          <ac:spMkLst>
            <pc:docMk/>
            <pc:sldMk cId="2743852061" sldId="421"/>
            <ac:spMk id="11" creationId="{286344C5-94AC-502A-DBAE-D22FCD95D299}"/>
          </ac:spMkLst>
        </pc:spChg>
        <pc:spChg chg="del mod">
          <ac:chgData name="Jha, Aryan Ritwajeet" userId="2aad577e-539b-449b-83a6-8d411f484b4d" providerId="ADAL" clId="{6E74DC4A-6168-41FC-A7BC-7B61E1A8676E}" dt="2023-10-03T19:03:26.208" v="3943" actId="478"/>
          <ac:spMkLst>
            <pc:docMk/>
            <pc:sldMk cId="2743852061" sldId="421"/>
            <ac:spMk id="13" creationId="{FE41114F-66AE-9DC3-AC97-8793B6B5157B}"/>
          </ac:spMkLst>
        </pc:spChg>
        <pc:picChg chg="mod">
          <ac:chgData name="Jha, Aryan Ritwajeet" userId="2aad577e-539b-449b-83a6-8d411f484b4d" providerId="ADAL" clId="{6E74DC4A-6168-41FC-A7BC-7B61E1A8676E}" dt="2023-10-03T19:04:59.954" v="3950" actId="14826"/>
          <ac:picMkLst>
            <pc:docMk/>
            <pc:sldMk cId="2743852061" sldId="421"/>
            <ac:picMk id="4" creationId="{B8EBB7CB-A12D-199F-0421-D6B872931987}"/>
          </ac:picMkLst>
        </pc:picChg>
        <pc:picChg chg="del">
          <ac:chgData name="Jha, Aryan Ritwajeet" userId="2aad577e-539b-449b-83a6-8d411f484b4d" providerId="ADAL" clId="{6E74DC4A-6168-41FC-A7BC-7B61E1A8676E}" dt="2023-10-03T19:02:40.218" v="3862" actId="478"/>
          <ac:picMkLst>
            <pc:docMk/>
            <pc:sldMk cId="2743852061" sldId="421"/>
            <ac:picMk id="23" creationId="{5EB652C3-8A94-3448-D844-9DB6F57FC5D4}"/>
          </ac:picMkLst>
        </pc:picChg>
      </pc:sldChg>
      <pc:sldChg chg="addSp modSp add mod">
        <pc:chgData name="Jha, Aryan Ritwajeet" userId="2aad577e-539b-449b-83a6-8d411f484b4d" providerId="ADAL" clId="{6E74DC4A-6168-41FC-A7BC-7B61E1A8676E}" dt="2023-10-03T19:07:28.176" v="4089" actId="1076"/>
        <pc:sldMkLst>
          <pc:docMk/>
          <pc:sldMk cId="3254812025" sldId="422"/>
        </pc:sldMkLst>
        <pc:spChg chg="mod">
          <ac:chgData name="Jha, Aryan Ritwajeet" userId="2aad577e-539b-449b-83a6-8d411f484b4d" providerId="ADAL" clId="{6E74DC4A-6168-41FC-A7BC-7B61E1A8676E}" dt="2023-10-03T19:07:28.176" v="4089" actId="1076"/>
          <ac:spMkLst>
            <pc:docMk/>
            <pc:sldMk cId="3254812025" sldId="422"/>
            <ac:spMk id="6" creationId="{040072CF-2F1A-2C88-F292-BE666FE99550}"/>
          </ac:spMkLst>
        </pc:spChg>
        <pc:spChg chg="add mod">
          <ac:chgData name="Jha, Aryan Ritwajeet" userId="2aad577e-539b-449b-83a6-8d411f484b4d" providerId="ADAL" clId="{6E74DC4A-6168-41FC-A7BC-7B61E1A8676E}" dt="2023-10-03T19:07:24.603" v="4087" actId="1076"/>
          <ac:spMkLst>
            <pc:docMk/>
            <pc:sldMk cId="3254812025" sldId="422"/>
            <ac:spMk id="7" creationId="{A2CB29A0-ABAB-5F17-42E0-D45CF95A7495}"/>
          </ac:spMkLst>
        </pc:spChg>
        <pc:spChg chg="add mod">
          <ac:chgData name="Jha, Aryan Ritwajeet" userId="2aad577e-539b-449b-83a6-8d411f484b4d" providerId="ADAL" clId="{6E74DC4A-6168-41FC-A7BC-7B61E1A8676E}" dt="2023-10-03T19:07:19.403" v="4085" actId="14100"/>
          <ac:spMkLst>
            <pc:docMk/>
            <pc:sldMk cId="3254812025" sldId="422"/>
            <ac:spMk id="8" creationId="{37E1186D-F37F-35AB-4860-DE3C35374733}"/>
          </ac:spMkLst>
        </pc:spChg>
        <pc:picChg chg="mod">
          <ac:chgData name="Jha, Aryan Ritwajeet" userId="2aad577e-539b-449b-83a6-8d411f484b4d" providerId="ADAL" clId="{6E74DC4A-6168-41FC-A7BC-7B61E1A8676E}" dt="2023-10-03T19:06:23.521" v="3962" actId="1076"/>
          <ac:picMkLst>
            <pc:docMk/>
            <pc:sldMk cId="3254812025" sldId="422"/>
            <ac:picMk id="4" creationId="{B8EBB7CB-A12D-199F-0421-D6B872931987}"/>
          </ac:picMkLst>
        </pc:picChg>
      </pc:sldChg>
      <pc:sldChg chg="add del">
        <pc:chgData name="Jha, Aryan Ritwajeet" userId="2aad577e-539b-449b-83a6-8d411f484b4d" providerId="ADAL" clId="{6E74DC4A-6168-41FC-A7BC-7B61E1A8676E}" dt="2023-10-03T19:05:12.784" v="3953" actId="47"/>
        <pc:sldMkLst>
          <pc:docMk/>
          <pc:sldMk cId="4055693664" sldId="422"/>
        </pc:sldMkLst>
      </pc:sldChg>
      <pc:sldChg chg="addSp delSp modSp add mod">
        <pc:chgData name="Jha, Aryan Ritwajeet" userId="2aad577e-539b-449b-83a6-8d411f484b4d" providerId="ADAL" clId="{6E74DC4A-6168-41FC-A7BC-7B61E1A8676E}" dt="2023-10-03T19:10:17.046" v="4396" actId="1076"/>
        <pc:sldMkLst>
          <pc:docMk/>
          <pc:sldMk cId="2490327585" sldId="423"/>
        </pc:sldMkLst>
        <pc:spChg chg="mod">
          <ac:chgData name="Jha, Aryan Ritwajeet" userId="2aad577e-539b-449b-83a6-8d411f484b4d" providerId="ADAL" clId="{6E74DC4A-6168-41FC-A7BC-7B61E1A8676E}" dt="2023-10-03T19:10:17.046" v="4396" actId="1076"/>
          <ac:spMkLst>
            <pc:docMk/>
            <pc:sldMk cId="2490327585" sldId="423"/>
            <ac:spMk id="3" creationId="{ED16936C-A431-9CA8-0393-F280698ABD3C}"/>
          </ac:spMkLst>
        </pc:spChg>
        <pc:spChg chg="mod">
          <ac:chgData name="Jha, Aryan Ritwajeet" userId="2aad577e-539b-449b-83a6-8d411f484b4d" providerId="ADAL" clId="{6E74DC4A-6168-41FC-A7BC-7B61E1A8676E}" dt="2023-10-03T19:08:45.146" v="4189" actId="20577"/>
          <ac:spMkLst>
            <pc:docMk/>
            <pc:sldMk cId="2490327585" sldId="423"/>
            <ac:spMk id="5" creationId="{AFE6C517-2645-3EDC-A4C5-C467913973FB}"/>
          </ac:spMkLst>
        </pc:spChg>
        <pc:spChg chg="del">
          <ac:chgData name="Jha, Aryan Ritwajeet" userId="2aad577e-539b-449b-83a6-8d411f484b4d" providerId="ADAL" clId="{6E74DC4A-6168-41FC-A7BC-7B61E1A8676E}" dt="2023-10-03T19:08:13.825" v="4094" actId="478"/>
          <ac:spMkLst>
            <pc:docMk/>
            <pc:sldMk cId="2490327585" sldId="423"/>
            <ac:spMk id="6" creationId="{040072CF-2F1A-2C88-F292-BE666FE99550}"/>
          </ac:spMkLst>
        </pc:spChg>
        <pc:spChg chg="del">
          <ac:chgData name="Jha, Aryan Ritwajeet" userId="2aad577e-539b-449b-83a6-8d411f484b4d" providerId="ADAL" clId="{6E74DC4A-6168-41FC-A7BC-7B61E1A8676E}" dt="2023-10-03T19:08:12.857" v="4093" actId="478"/>
          <ac:spMkLst>
            <pc:docMk/>
            <pc:sldMk cId="2490327585" sldId="423"/>
            <ac:spMk id="7" creationId="{A2CB29A0-ABAB-5F17-42E0-D45CF95A7495}"/>
          </ac:spMkLst>
        </pc:spChg>
        <pc:spChg chg="del">
          <ac:chgData name="Jha, Aryan Ritwajeet" userId="2aad577e-539b-449b-83a6-8d411f484b4d" providerId="ADAL" clId="{6E74DC4A-6168-41FC-A7BC-7B61E1A8676E}" dt="2023-10-03T19:08:11.957" v="4092" actId="478"/>
          <ac:spMkLst>
            <pc:docMk/>
            <pc:sldMk cId="2490327585" sldId="423"/>
            <ac:spMk id="8" creationId="{37E1186D-F37F-35AB-4860-DE3C35374733}"/>
          </ac:spMkLst>
        </pc:spChg>
        <pc:spChg chg="add mod">
          <ac:chgData name="Jha, Aryan Ritwajeet" userId="2aad577e-539b-449b-83a6-8d411f484b4d" providerId="ADAL" clId="{6E74DC4A-6168-41FC-A7BC-7B61E1A8676E}" dt="2023-10-03T19:10:13.931" v="4395" actId="1076"/>
          <ac:spMkLst>
            <pc:docMk/>
            <pc:sldMk cId="2490327585" sldId="423"/>
            <ac:spMk id="9" creationId="{24C89B5B-5DD0-895D-7C2A-B4FE775DFC2F}"/>
          </ac:spMkLst>
        </pc:spChg>
        <pc:spChg chg="add mod">
          <ac:chgData name="Jha, Aryan Ritwajeet" userId="2aad577e-539b-449b-83a6-8d411f484b4d" providerId="ADAL" clId="{6E74DC4A-6168-41FC-A7BC-7B61E1A8676E}" dt="2023-10-03T19:10:11.774" v="4394" actId="1076"/>
          <ac:spMkLst>
            <pc:docMk/>
            <pc:sldMk cId="2490327585" sldId="423"/>
            <ac:spMk id="10" creationId="{C0BF9250-A163-AE0B-B2B3-E7DEA939CB83}"/>
          </ac:spMkLst>
        </pc:spChg>
        <pc:picChg chg="del">
          <ac:chgData name="Jha, Aryan Ritwajeet" userId="2aad577e-539b-449b-83a6-8d411f484b4d" providerId="ADAL" clId="{6E74DC4A-6168-41FC-A7BC-7B61E1A8676E}" dt="2023-10-03T19:08:10.833" v="4091" actId="478"/>
          <ac:picMkLst>
            <pc:docMk/>
            <pc:sldMk cId="2490327585" sldId="423"/>
            <ac:picMk id="4" creationId="{B8EBB7CB-A12D-199F-0421-D6B872931987}"/>
          </ac:picMkLst>
        </pc:picChg>
        <pc:picChg chg="mod">
          <ac:chgData name="Jha, Aryan Ritwajeet" userId="2aad577e-539b-449b-83a6-8d411f484b4d" providerId="ADAL" clId="{6E74DC4A-6168-41FC-A7BC-7B61E1A8676E}" dt="2023-10-03T19:08:57.149" v="4192" actId="1076"/>
          <ac:picMkLst>
            <pc:docMk/>
            <pc:sldMk cId="2490327585" sldId="423"/>
            <ac:picMk id="16" creationId="{6B1E7654-DECE-1281-4B2A-3469CBC967D7}"/>
          </ac:picMkLst>
        </pc:picChg>
      </pc:sldChg>
      <pc:sldChg chg="addSp delSp modSp add mod ord">
        <pc:chgData name="Jha, Aryan Ritwajeet" userId="2aad577e-539b-449b-83a6-8d411f484b4d" providerId="ADAL" clId="{6E74DC4A-6168-41FC-A7BC-7B61E1A8676E}" dt="2023-10-03T19:19:11.659" v="4705"/>
        <pc:sldMkLst>
          <pc:docMk/>
          <pc:sldMk cId="825524780" sldId="424"/>
        </pc:sldMkLst>
        <pc:spChg chg="mod">
          <ac:chgData name="Jha, Aryan Ritwajeet" userId="2aad577e-539b-449b-83a6-8d411f484b4d" providerId="ADAL" clId="{6E74DC4A-6168-41FC-A7BC-7B61E1A8676E}" dt="2023-10-03T19:18:04.159" v="4558" actId="20577"/>
          <ac:spMkLst>
            <pc:docMk/>
            <pc:sldMk cId="825524780" sldId="424"/>
            <ac:spMk id="5" creationId="{AFE6C517-2645-3EDC-A4C5-C467913973FB}"/>
          </ac:spMkLst>
        </pc:spChg>
        <pc:spChg chg="mod">
          <ac:chgData name="Jha, Aryan Ritwajeet" userId="2aad577e-539b-449b-83a6-8d411f484b4d" providerId="ADAL" clId="{6E74DC4A-6168-41FC-A7BC-7B61E1A8676E}" dt="2023-10-03T19:19:11.659" v="4705"/>
          <ac:spMkLst>
            <pc:docMk/>
            <pc:sldMk cId="825524780" sldId="424"/>
            <ac:spMk id="6" creationId="{BBD391C4-FFF9-18BC-EE02-6EAA8597BB1D}"/>
          </ac:spMkLst>
        </pc:spChg>
        <pc:picChg chg="del ord">
          <ac:chgData name="Jha, Aryan Ritwajeet" userId="2aad577e-539b-449b-83a6-8d411f484b4d" providerId="ADAL" clId="{6E74DC4A-6168-41FC-A7BC-7B61E1A8676E}" dt="2023-10-03T19:15:43.356" v="4509" actId="478"/>
          <ac:picMkLst>
            <pc:docMk/>
            <pc:sldMk cId="825524780" sldId="424"/>
            <ac:picMk id="4" creationId="{E650A3A0-7DA3-F501-B100-4D4D7B0C2D25}"/>
          </ac:picMkLst>
        </pc:picChg>
        <pc:picChg chg="add mod">
          <ac:chgData name="Jha, Aryan Ritwajeet" userId="2aad577e-539b-449b-83a6-8d411f484b4d" providerId="ADAL" clId="{6E74DC4A-6168-41FC-A7BC-7B61E1A8676E}" dt="2023-10-03T19:15:51.090" v="4514" actId="1076"/>
          <ac:picMkLst>
            <pc:docMk/>
            <pc:sldMk cId="825524780" sldId="424"/>
            <ac:picMk id="7" creationId="{E775B89B-CE9F-F15E-9587-3E0A36C51EB4}"/>
          </ac:picMkLst>
        </pc:picChg>
      </pc:sldChg>
      <pc:sldChg chg="addSp delSp modSp add mod">
        <pc:chgData name="Jha, Aryan Ritwajeet" userId="2aad577e-539b-449b-83a6-8d411f484b4d" providerId="ADAL" clId="{6E74DC4A-6168-41FC-A7BC-7B61E1A8676E}" dt="2023-10-03T19:38:41.565" v="5282" actId="1076"/>
        <pc:sldMkLst>
          <pc:docMk/>
          <pc:sldMk cId="4259833089" sldId="425"/>
        </pc:sldMkLst>
        <pc:spChg chg="add del">
          <ac:chgData name="Jha, Aryan Ritwajeet" userId="2aad577e-539b-449b-83a6-8d411f484b4d" providerId="ADAL" clId="{6E74DC4A-6168-41FC-A7BC-7B61E1A8676E}" dt="2023-10-03T19:37:35.565" v="5271"/>
          <ac:spMkLst>
            <pc:docMk/>
            <pc:sldMk cId="4259833089" sldId="425"/>
            <ac:spMk id="3" creationId="{7C5DFF55-E893-364B-85C4-EB22AF99FCA8}"/>
          </ac:spMkLst>
        </pc:spChg>
        <pc:spChg chg="del">
          <ac:chgData name="Jha, Aryan Ritwajeet" userId="2aad577e-539b-449b-83a6-8d411f484b4d" providerId="ADAL" clId="{6E74DC4A-6168-41FC-A7BC-7B61E1A8676E}" dt="2023-10-03T19:37:47.234" v="5274" actId="478"/>
          <ac:spMkLst>
            <pc:docMk/>
            <pc:sldMk cId="4259833089" sldId="425"/>
            <ac:spMk id="6" creationId="{BBD391C4-FFF9-18BC-EE02-6EAA8597BB1D}"/>
          </ac:spMkLst>
        </pc:spChg>
        <pc:spChg chg="add del">
          <ac:chgData name="Jha, Aryan Ritwajeet" userId="2aad577e-539b-449b-83a6-8d411f484b4d" providerId="ADAL" clId="{6E74DC4A-6168-41FC-A7BC-7B61E1A8676E}" dt="2023-10-03T19:37:41.727" v="5273"/>
          <ac:spMkLst>
            <pc:docMk/>
            <pc:sldMk cId="4259833089" sldId="425"/>
            <ac:spMk id="7" creationId="{7A6CFA73-4231-11FC-9F84-73C5FB8EC93A}"/>
          </ac:spMkLst>
        </pc:spChg>
        <pc:picChg chg="add mod">
          <ac:chgData name="Jha, Aryan Ritwajeet" userId="2aad577e-539b-449b-83a6-8d411f484b4d" providerId="ADAL" clId="{6E74DC4A-6168-41FC-A7BC-7B61E1A8676E}" dt="2023-10-03T19:38:41.565" v="5282" actId="1076"/>
          <ac:picMkLst>
            <pc:docMk/>
            <pc:sldMk cId="4259833089" sldId="425"/>
            <ac:picMk id="9" creationId="{D1325E67-AF35-9D78-632B-4EAFBC1BE9F2}"/>
          </ac:picMkLst>
        </pc:picChg>
      </pc:sldChg>
      <pc:sldChg chg="delSp modSp add mod">
        <pc:chgData name="Jha, Aryan Ritwajeet" userId="2aad577e-539b-449b-83a6-8d411f484b4d" providerId="ADAL" clId="{6E74DC4A-6168-41FC-A7BC-7B61E1A8676E}" dt="2023-10-03T20:30:31.123" v="6679" actId="20577"/>
        <pc:sldMkLst>
          <pc:docMk/>
          <pc:sldMk cId="4044243401" sldId="426"/>
        </pc:sldMkLst>
        <pc:spChg chg="del">
          <ac:chgData name="Jha, Aryan Ritwajeet" userId="2aad577e-539b-449b-83a6-8d411f484b4d" providerId="ADAL" clId="{6E74DC4A-6168-41FC-A7BC-7B61E1A8676E}" dt="2023-10-03T19:41:35.977" v="5290" actId="478"/>
          <ac:spMkLst>
            <pc:docMk/>
            <pc:sldMk cId="4044243401" sldId="426"/>
            <ac:spMk id="3" creationId="{182CC51B-D6FF-7BE8-4C0E-F2774C613156}"/>
          </ac:spMkLst>
        </pc:spChg>
        <pc:spChg chg="del">
          <ac:chgData name="Jha, Aryan Ritwajeet" userId="2aad577e-539b-449b-83a6-8d411f484b4d" providerId="ADAL" clId="{6E74DC4A-6168-41FC-A7BC-7B61E1A8676E}" dt="2023-10-03T19:41:37.515" v="5291" actId="478"/>
          <ac:spMkLst>
            <pc:docMk/>
            <pc:sldMk cId="4044243401" sldId="426"/>
            <ac:spMk id="4" creationId="{0DE8B74D-8A9A-BD93-C15D-CF4CF1975AA4}"/>
          </ac:spMkLst>
        </pc:spChg>
        <pc:spChg chg="mod">
          <ac:chgData name="Jha, Aryan Ritwajeet" userId="2aad577e-539b-449b-83a6-8d411f484b4d" providerId="ADAL" clId="{6E74DC4A-6168-41FC-A7BC-7B61E1A8676E}" dt="2023-10-03T20:30:31.123" v="6679" actId="20577"/>
          <ac:spMkLst>
            <pc:docMk/>
            <pc:sldMk cId="4044243401" sldId="426"/>
            <ac:spMk id="5" creationId="{AFE6C517-2645-3EDC-A4C5-C467913973FB}"/>
          </ac:spMkLst>
        </pc:spChg>
        <pc:spChg chg="mod">
          <ac:chgData name="Jha, Aryan Ritwajeet" userId="2aad577e-539b-449b-83a6-8d411f484b4d" providerId="ADAL" clId="{6E74DC4A-6168-41FC-A7BC-7B61E1A8676E}" dt="2023-10-03T20:01:07.060" v="5608" actId="20577"/>
          <ac:spMkLst>
            <pc:docMk/>
            <pc:sldMk cId="4044243401" sldId="426"/>
            <ac:spMk id="8" creationId="{EF27781D-23C5-20C2-9FD6-3039203BBD28}"/>
          </ac:spMkLst>
        </pc:spChg>
        <pc:spChg chg="del">
          <ac:chgData name="Jha, Aryan Ritwajeet" userId="2aad577e-539b-449b-83a6-8d411f484b4d" providerId="ADAL" clId="{6E74DC4A-6168-41FC-A7BC-7B61E1A8676E}" dt="2023-10-03T19:43:39.643" v="5402" actId="478"/>
          <ac:spMkLst>
            <pc:docMk/>
            <pc:sldMk cId="4044243401" sldId="426"/>
            <ac:spMk id="13" creationId="{4FC54133-8CE4-1C01-F7F1-49E060D7D2C1}"/>
          </ac:spMkLst>
        </pc:spChg>
      </pc:sldChg>
      <pc:sldChg chg="modSp add del mod">
        <pc:chgData name="Jha, Aryan Ritwajeet" userId="2aad577e-539b-449b-83a6-8d411f484b4d" providerId="ADAL" clId="{6E74DC4A-6168-41FC-A7BC-7B61E1A8676E}" dt="2023-10-03T20:00:53.404" v="5606" actId="47"/>
        <pc:sldMkLst>
          <pc:docMk/>
          <pc:sldMk cId="3253095906" sldId="427"/>
        </pc:sldMkLst>
        <pc:spChg chg="mod">
          <ac:chgData name="Jha, Aryan Ritwajeet" userId="2aad577e-539b-449b-83a6-8d411f484b4d" providerId="ADAL" clId="{6E74DC4A-6168-41FC-A7BC-7B61E1A8676E}" dt="2023-10-03T20:00:48.918" v="5605" actId="20577"/>
          <ac:spMkLst>
            <pc:docMk/>
            <pc:sldMk cId="3253095906" sldId="427"/>
            <ac:spMk id="8" creationId="{EF27781D-23C5-20C2-9FD6-3039203BBD28}"/>
          </ac:spMkLst>
        </pc:spChg>
      </pc:sldChg>
      <pc:sldChg chg="modSp add mod">
        <pc:chgData name="Jha, Aryan Ritwajeet" userId="2aad577e-539b-449b-83a6-8d411f484b4d" providerId="ADAL" clId="{6E74DC4A-6168-41FC-A7BC-7B61E1A8676E}" dt="2023-10-03T20:30:35.198" v="6680" actId="20577"/>
        <pc:sldMkLst>
          <pc:docMk/>
          <pc:sldMk cId="3871372321" sldId="428"/>
        </pc:sldMkLst>
        <pc:spChg chg="mod">
          <ac:chgData name="Jha, Aryan Ritwajeet" userId="2aad577e-539b-449b-83a6-8d411f484b4d" providerId="ADAL" clId="{6E74DC4A-6168-41FC-A7BC-7B61E1A8676E}" dt="2023-10-03T20:30:35.198" v="6680" actId="20577"/>
          <ac:spMkLst>
            <pc:docMk/>
            <pc:sldMk cId="3871372321" sldId="428"/>
            <ac:spMk id="5" creationId="{AFE6C517-2645-3EDC-A4C5-C467913973FB}"/>
          </ac:spMkLst>
        </pc:spChg>
        <pc:spChg chg="mod">
          <ac:chgData name="Jha, Aryan Ritwajeet" userId="2aad577e-539b-449b-83a6-8d411f484b4d" providerId="ADAL" clId="{6E74DC4A-6168-41FC-A7BC-7B61E1A8676E}" dt="2023-10-03T20:01:00.897" v="5607" actId="20577"/>
          <ac:spMkLst>
            <pc:docMk/>
            <pc:sldMk cId="3871372321" sldId="428"/>
            <ac:spMk id="8" creationId="{EF27781D-23C5-20C2-9FD6-3039203BBD28}"/>
          </ac:spMkLst>
        </pc:spChg>
      </pc:sldChg>
      <pc:sldChg chg="modSp add mod">
        <pc:chgData name="Jha, Aryan Ritwajeet" userId="2aad577e-539b-449b-83a6-8d411f484b4d" providerId="ADAL" clId="{6E74DC4A-6168-41FC-A7BC-7B61E1A8676E}" dt="2023-10-03T20:30:38.003" v="6681" actId="20577"/>
        <pc:sldMkLst>
          <pc:docMk/>
          <pc:sldMk cId="4134764349" sldId="429"/>
        </pc:sldMkLst>
        <pc:spChg chg="mod">
          <ac:chgData name="Jha, Aryan Ritwajeet" userId="2aad577e-539b-449b-83a6-8d411f484b4d" providerId="ADAL" clId="{6E74DC4A-6168-41FC-A7BC-7B61E1A8676E}" dt="2023-10-03T20:30:38.003" v="6681" actId="20577"/>
          <ac:spMkLst>
            <pc:docMk/>
            <pc:sldMk cId="4134764349" sldId="429"/>
            <ac:spMk id="5" creationId="{AFE6C517-2645-3EDC-A4C5-C467913973FB}"/>
          </ac:spMkLst>
        </pc:spChg>
        <pc:spChg chg="mod">
          <ac:chgData name="Jha, Aryan Ritwajeet" userId="2aad577e-539b-449b-83a6-8d411f484b4d" providerId="ADAL" clId="{6E74DC4A-6168-41FC-A7BC-7B61E1A8676E}" dt="2023-10-03T20:01:59.280" v="5641" actId="15"/>
          <ac:spMkLst>
            <pc:docMk/>
            <pc:sldMk cId="4134764349" sldId="429"/>
            <ac:spMk id="8" creationId="{EF27781D-23C5-20C2-9FD6-3039203BBD28}"/>
          </ac:spMkLst>
        </pc:spChg>
      </pc:sldChg>
      <pc:sldChg chg="addSp delSp modSp add mod">
        <pc:chgData name="Jha, Aryan Ritwajeet" userId="2aad577e-539b-449b-83a6-8d411f484b4d" providerId="ADAL" clId="{6E74DC4A-6168-41FC-A7BC-7B61E1A8676E}" dt="2023-10-03T20:02:51.697" v="5647" actId="1076"/>
        <pc:sldMkLst>
          <pc:docMk/>
          <pc:sldMk cId="1387651271" sldId="430"/>
        </pc:sldMkLst>
        <pc:spChg chg="del">
          <ac:chgData name="Jha, Aryan Ritwajeet" userId="2aad577e-539b-449b-83a6-8d411f484b4d" providerId="ADAL" clId="{6E74DC4A-6168-41FC-A7BC-7B61E1A8676E}" dt="2023-10-03T20:02:43.421" v="5643" actId="478"/>
          <ac:spMkLst>
            <pc:docMk/>
            <pc:sldMk cId="1387651271" sldId="430"/>
            <ac:spMk id="6" creationId="{BBD391C4-FFF9-18BC-EE02-6EAA8597BB1D}"/>
          </ac:spMkLst>
        </pc:spChg>
        <pc:picChg chg="add mod">
          <ac:chgData name="Jha, Aryan Ritwajeet" userId="2aad577e-539b-449b-83a6-8d411f484b4d" providerId="ADAL" clId="{6E74DC4A-6168-41FC-A7BC-7B61E1A8676E}" dt="2023-10-03T20:02:51.697" v="5647" actId="1076"/>
          <ac:picMkLst>
            <pc:docMk/>
            <pc:sldMk cId="1387651271" sldId="430"/>
            <ac:picMk id="4" creationId="{A9A7BA4A-58CA-6ACE-7D72-6F63FA59E547}"/>
          </ac:picMkLst>
        </pc:picChg>
      </pc:sldChg>
      <pc:sldChg chg="modSp new mod">
        <pc:chgData name="Jha, Aryan Ritwajeet" userId="2aad577e-539b-449b-83a6-8d411f484b4d" providerId="ADAL" clId="{6E74DC4A-6168-41FC-A7BC-7B61E1A8676E}" dt="2023-10-03T20:58:27.005" v="8212" actId="207"/>
        <pc:sldMkLst>
          <pc:docMk/>
          <pc:sldMk cId="2526949710" sldId="431"/>
        </pc:sldMkLst>
        <pc:spChg chg="mod">
          <ac:chgData name="Jha, Aryan Ritwajeet" userId="2aad577e-539b-449b-83a6-8d411f484b4d" providerId="ADAL" clId="{6E74DC4A-6168-41FC-A7BC-7B61E1A8676E}" dt="2023-10-03T20:20:43.834" v="5720" actId="20577"/>
          <ac:spMkLst>
            <pc:docMk/>
            <pc:sldMk cId="2526949710" sldId="431"/>
            <ac:spMk id="2" creationId="{64CB2D4A-A906-54B9-260B-8BC02F8BE641}"/>
          </ac:spMkLst>
        </pc:spChg>
        <pc:spChg chg="mod">
          <ac:chgData name="Jha, Aryan Ritwajeet" userId="2aad577e-539b-449b-83a6-8d411f484b4d" providerId="ADAL" clId="{6E74DC4A-6168-41FC-A7BC-7B61E1A8676E}" dt="2023-10-03T20:58:27.005" v="8212" actId="207"/>
          <ac:spMkLst>
            <pc:docMk/>
            <pc:sldMk cId="2526949710" sldId="431"/>
            <ac:spMk id="3" creationId="{6BA0A512-F252-F7D3-5A18-9BCD7B8B0AE7}"/>
          </ac:spMkLst>
        </pc:spChg>
      </pc:sldChg>
      <pc:sldChg chg="new del">
        <pc:chgData name="Jha, Aryan Ritwajeet" userId="2aad577e-539b-449b-83a6-8d411f484b4d" providerId="ADAL" clId="{6E74DC4A-6168-41FC-A7BC-7B61E1A8676E}" dt="2023-10-03T22:03:11.338" v="8262" actId="47"/>
        <pc:sldMkLst>
          <pc:docMk/>
          <pc:sldMk cId="235883324" sldId="432"/>
        </pc:sldMkLst>
      </pc:sldChg>
      <pc:sldChg chg="addSp delSp modSp add mod">
        <pc:chgData name="Jha, Aryan Ritwajeet" userId="2aad577e-539b-449b-83a6-8d411f484b4d" providerId="ADAL" clId="{6E74DC4A-6168-41FC-A7BC-7B61E1A8676E}" dt="2023-10-03T20:44:42.759" v="7891" actId="20577"/>
        <pc:sldMkLst>
          <pc:docMk/>
          <pc:sldMk cId="3645221603" sldId="433"/>
        </pc:sldMkLst>
        <pc:spChg chg="mod">
          <ac:chgData name="Jha, Aryan Ritwajeet" userId="2aad577e-539b-449b-83a6-8d411f484b4d" providerId="ADAL" clId="{6E74DC4A-6168-41FC-A7BC-7B61E1A8676E}" dt="2023-10-03T20:39:55.286" v="7150" actId="20577"/>
          <ac:spMkLst>
            <pc:docMk/>
            <pc:sldMk cId="3645221603" sldId="433"/>
            <ac:spMk id="2" creationId="{59C9094E-A462-4868-E7DB-78E440507414}"/>
          </ac:spMkLst>
        </pc:spChg>
        <pc:spChg chg="add mod">
          <ac:chgData name="Jha, Aryan Ritwajeet" userId="2aad577e-539b-449b-83a6-8d411f484b4d" providerId="ADAL" clId="{6E74DC4A-6168-41FC-A7BC-7B61E1A8676E}" dt="2023-10-03T20:44:42.759" v="7891" actId="20577"/>
          <ac:spMkLst>
            <pc:docMk/>
            <pc:sldMk cId="3645221603" sldId="433"/>
            <ac:spMk id="3" creationId="{999F3CC4-EE53-941E-4FA1-FF903A2BDFBA}"/>
          </ac:spMkLst>
        </pc:spChg>
        <pc:spChg chg="mod">
          <ac:chgData name="Jha, Aryan Ritwajeet" userId="2aad577e-539b-449b-83a6-8d411f484b4d" providerId="ADAL" clId="{6E74DC4A-6168-41FC-A7BC-7B61E1A8676E}" dt="2023-10-03T20:34:05.166" v="6708" actId="20577"/>
          <ac:spMkLst>
            <pc:docMk/>
            <pc:sldMk cId="3645221603" sldId="433"/>
            <ac:spMk id="5" creationId="{AFE6C517-2645-3EDC-A4C5-C467913973FB}"/>
          </ac:spMkLst>
        </pc:spChg>
        <pc:picChg chg="del">
          <ac:chgData name="Jha, Aryan Ritwajeet" userId="2aad577e-539b-449b-83a6-8d411f484b4d" providerId="ADAL" clId="{6E74DC4A-6168-41FC-A7BC-7B61E1A8676E}" dt="2023-10-03T20:33:40.270" v="6697" actId="478"/>
          <ac:picMkLst>
            <pc:docMk/>
            <pc:sldMk cId="3645221603" sldId="433"/>
            <ac:picMk id="4" creationId="{E650A3A0-7DA3-F501-B100-4D4D7B0C2D25}"/>
          </ac:picMkLst>
        </pc:picChg>
        <pc:picChg chg="del">
          <ac:chgData name="Jha, Aryan Ritwajeet" userId="2aad577e-539b-449b-83a6-8d411f484b4d" providerId="ADAL" clId="{6E74DC4A-6168-41FC-A7BC-7B61E1A8676E}" dt="2023-10-03T20:33:40.845" v="6698" actId="478"/>
          <ac:picMkLst>
            <pc:docMk/>
            <pc:sldMk cId="3645221603" sldId="433"/>
            <ac:picMk id="9" creationId="{D1325E67-AF35-9D78-632B-4EAFBC1BE9F2}"/>
          </ac:picMkLst>
        </pc:picChg>
      </pc:sldChg>
      <pc:sldChg chg="addSp delSp modSp new mod">
        <pc:chgData name="Jha, Aryan Ritwajeet" userId="2aad577e-539b-449b-83a6-8d411f484b4d" providerId="ADAL" clId="{6E74DC4A-6168-41FC-A7BC-7B61E1A8676E}" dt="2023-10-03T22:04:37.073" v="8304" actId="1076"/>
        <pc:sldMkLst>
          <pc:docMk/>
          <pc:sldMk cId="2676712106" sldId="434"/>
        </pc:sldMkLst>
        <pc:spChg chg="mod">
          <ac:chgData name="Jha, Aryan Ritwajeet" userId="2aad577e-539b-449b-83a6-8d411f484b4d" providerId="ADAL" clId="{6E74DC4A-6168-41FC-A7BC-7B61E1A8676E}" dt="2023-10-03T20:45:39.637" v="7908" actId="20577"/>
          <ac:spMkLst>
            <pc:docMk/>
            <pc:sldMk cId="2676712106" sldId="434"/>
            <ac:spMk id="2" creationId="{BB15BC18-5EB2-1988-17B0-9A8090E1A376}"/>
          </ac:spMkLst>
        </pc:spChg>
        <pc:spChg chg="del">
          <ac:chgData name="Jha, Aryan Ritwajeet" userId="2aad577e-539b-449b-83a6-8d411f484b4d" providerId="ADAL" clId="{6E74DC4A-6168-41FC-A7BC-7B61E1A8676E}" dt="2023-10-03T22:04:04.161" v="8296"/>
          <ac:spMkLst>
            <pc:docMk/>
            <pc:sldMk cId="2676712106" sldId="434"/>
            <ac:spMk id="3" creationId="{F4FE0417-C374-B46A-00FF-B710D590E160}"/>
          </ac:spMkLst>
        </pc:spChg>
        <pc:picChg chg="add mod">
          <ac:chgData name="Jha, Aryan Ritwajeet" userId="2aad577e-539b-449b-83a6-8d411f484b4d" providerId="ADAL" clId="{6E74DC4A-6168-41FC-A7BC-7B61E1A8676E}" dt="2023-10-03T22:04:37.073" v="8304" actId="1076"/>
          <ac:picMkLst>
            <pc:docMk/>
            <pc:sldMk cId="2676712106" sldId="434"/>
            <ac:picMk id="5" creationId="{0D5E4588-6A4B-BA02-9592-12FAD2A25EDD}"/>
          </ac:picMkLst>
        </pc:picChg>
      </pc:sldChg>
      <pc:sldChg chg="modSp add del mod">
        <pc:chgData name="Jha, Aryan Ritwajeet" userId="2aad577e-539b-449b-83a6-8d411f484b4d" providerId="ADAL" clId="{6E74DC4A-6168-41FC-A7BC-7B61E1A8676E}" dt="2023-10-03T20:40:00.413" v="7151" actId="47"/>
        <pc:sldMkLst>
          <pc:docMk/>
          <pc:sldMk cId="3615368420" sldId="434"/>
        </pc:sldMkLst>
        <pc:spChg chg="mod">
          <ac:chgData name="Jha, Aryan Ritwajeet" userId="2aad577e-539b-449b-83a6-8d411f484b4d" providerId="ADAL" clId="{6E74DC4A-6168-41FC-A7BC-7B61E1A8676E}" dt="2023-10-03T20:34:17.227" v="6719" actId="20577"/>
          <ac:spMkLst>
            <pc:docMk/>
            <pc:sldMk cId="3615368420" sldId="434"/>
            <ac:spMk id="2" creationId="{59C9094E-A462-4868-E7DB-78E440507414}"/>
          </ac:spMkLst>
        </pc:spChg>
      </pc:sldChg>
      <pc:sldChg chg="modSp add mod">
        <pc:chgData name="Jha, Aryan Ritwajeet" userId="2aad577e-539b-449b-83a6-8d411f484b4d" providerId="ADAL" clId="{6E74DC4A-6168-41FC-A7BC-7B61E1A8676E}" dt="2023-10-03T21:15:10.087" v="8215" actId="1076"/>
        <pc:sldMkLst>
          <pc:docMk/>
          <pc:sldMk cId="1286851370" sldId="435"/>
        </pc:sldMkLst>
        <pc:spChg chg="mod">
          <ac:chgData name="Jha, Aryan Ritwajeet" userId="2aad577e-539b-449b-83a6-8d411f484b4d" providerId="ADAL" clId="{6E74DC4A-6168-41FC-A7BC-7B61E1A8676E}" dt="2023-10-03T21:15:10.087" v="8215" actId="1076"/>
          <ac:spMkLst>
            <pc:docMk/>
            <pc:sldMk cId="1286851370" sldId="435"/>
            <ac:spMk id="2" creationId="{D2B4CF70-2D0F-2E0E-C4F4-5C83B0F128E7}"/>
          </ac:spMkLst>
        </pc:spChg>
        <pc:spChg chg="mod">
          <ac:chgData name="Jha, Aryan Ritwajeet" userId="2aad577e-539b-449b-83a6-8d411f484b4d" providerId="ADAL" clId="{6E74DC4A-6168-41FC-A7BC-7B61E1A8676E}" dt="2023-10-03T21:15:06.875" v="8214" actId="1076"/>
          <ac:spMkLst>
            <pc:docMk/>
            <pc:sldMk cId="1286851370" sldId="435"/>
            <ac:spMk id="3" creationId="{F817A183-838C-F710-3904-29E53CB9E229}"/>
          </ac:spMkLst>
        </pc:spChg>
      </pc:sldChg>
      <pc:sldChg chg="add del">
        <pc:chgData name="Jha, Aryan Ritwajeet" userId="2aad577e-539b-449b-83a6-8d411f484b4d" providerId="ADAL" clId="{6E74DC4A-6168-41FC-A7BC-7B61E1A8676E}" dt="2023-10-03T20:48:30.833" v="7945" actId="47"/>
        <pc:sldMkLst>
          <pc:docMk/>
          <pc:sldMk cId="1480164473" sldId="435"/>
        </pc:sldMkLst>
      </pc:sldChg>
      <pc:sldChg chg="addSp delSp modSp new mod">
        <pc:chgData name="Jha, Aryan Ritwajeet" userId="2aad577e-539b-449b-83a6-8d411f484b4d" providerId="ADAL" clId="{6E74DC4A-6168-41FC-A7BC-7B61E1A8676E}" dt="2023-10-03T22:04:34.812" v="8303" actId="1076"/>
        <pc:sldMkLst>
          <pc:docMk/>
          <pc:sldMk cId="127231744" sldId="436"/>
        </pc:sldMkLst>
        <pc:spChg chg="mod">
          <ac:chgData name="Jha, Aryan Ritwajeet" userId="2aad577e-539b-449b-83a6-8d411f484b4d" providerId="ADAL" clId="{6E74DC4A-6168-41FC-A7BC-7B61E1A8676E}" dt="2023-10-03T22:03:27.795" v="8295" actId="20577"/>
          <ac:spMkLst>
            <pc:docMk/>
            <pc:sldMk cId="127231744" sldId="436"/>
            <ac:spMk id="2" creationId="{B05D1C58-41B4-0C23-7E8F-37DF4DAF86E3}"/>
          </ac:spMkLst>
        </pc:spChg>
        <pc:spChg chg="del">
          <ac:chgData name="Jha, Aryan Ritwajeet" userId="2aad577e-539b-449b-83a6-8d411f484b4d" providerId="ADAL" clId="{6E74DC4A-6168-41FC-A7BC-7B61E1A8676E}" dt="2023-10-03T22:04:31.597" v="8301"/>
          <ac:spMkLst>
            <pc:docMk/>
            <pc:sldMk cId="127231744" sldId="436"/>
            <ac:spMk id="3" creationId="{DFFC7079-F2D3-524B-43D2-294F81DA544D}"/>
          </ac:spMkLst>
        </pc:spChg>
        <pc:picChg chg="add mod">
          <ac:chgData name="Jha, Aryan Ritwajeet" userId="2aad577e-539b-449b-83a6-8d411f484b4d" providerId="ADAL" clId="{6E74DC4A-6168-41FC-A7BC-7B61E1A8676E}" dt="2023-10-03T22:04:34.812" v="8303" actId="1076"/>
          <ac:picMkLst>
            <pc:docMk/>
            <pc:sldMk cId="127231744" sldId="436"/>
            <ac:picMk id="5" creationId="{034D91B6-81C4-0334-4217-9FC12A1276A6}"/>
          </ac:picMkLst>
        </pc:picChg>
      </pc:sldChg>
      <pc:sldChg chg="new del">
        <pc:chgData name="Jha, Aryan Ritwajeet" userId="2aad577e-539b-449b-83a6-8d411f484b4d" providerId="ADAL" clId="{6E74DC4A-6168-41FC-A7BC-7B61E1A8676E}" dt="2023-10-03T20:47:27.331" v="7931" actId="47"/>
        <pc:sldMkLst>
          <pc:docMk/>
          <pc:sldMk cId="3611470565" sldId="43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789C2-B8A9-4162-807B-FEB37C052500}" type="datetimeFigureOut">
              <a:rPr lang="en-US" smtClean="0"/>
              <a:t>10/3/2023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A0560-2519-4B5C-9049-366419159E27}" type="slidenum">
              <a:rPr lang="en-US" smtClean="0"/>
              <a:t>‹#›</a:t>
            </a:fld>
            <a:endParaRPr lang="en-US"/>
          </a:p>
        </p:txBody>
      </p:sp>
    </p:spTree>
    <p:extLst>
      <p:ext uri="{BB962C8B-B14F-4D97-AF65-F5344CB8AC3E}">
        <p14:creationId xmlns:p14="http://schemas.microsoft.com/office/powerpoint/2010/main" val="3017989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to hit the </a:t>
            </a:r>
            <a:r>
              <a:rPr lang="en-US" b="1" dirty="0"/>
              <a:t>reset</a:t>
            </a:r>
            <a:r>
              <a:rPr lang="en-US" dirty="0"/>
              <a:t> button to make sure all the page elements react properly.</a:t>
            </a:r>
          </a:p>
          <a:p>
            <a:r>
              <a:rPr lang="en-US" dirty="0"/>
              <a:t>There are 20 different layouts that you can choose from.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CEC689-B63F-4B6D-AF6D-31DA368AC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634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327818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dirty="0"/>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74233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849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dirty="0"/>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819988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636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8508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317034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098889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2601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628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dirty="0"/>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983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58555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dirty="0"/>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970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dirty="0"/>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371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dirty="0"/>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0177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498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1175309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dirty="0"/>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7128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74247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1244979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44032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4290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dirty="0"/>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05532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2547000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6585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3631430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48274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endParaRPr lang="en-US" dirty="0"/>
          </a:p>
        </p:txBody>
      </p:sp>
    </p:spTree>
    <p:extLst>
      <p:ext uri="{BB962C8B-B14F-4D97-AF65-F5344CB8AC3E}">
        <p14:creationId xmlns:p14="http://schemas.microsoft.com/office/powerpoint/2010/main" val="3621066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47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dirty="0"/>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2197092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dirty="0"/>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8323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3579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72">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dirty="0"/>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dirty="0">
                <a:solidFill>
                  <a:schemeClr val="tx2">
                    <a:lumMod val="60000"/>
                    <a:lumOff val="40000"/>
                  </a:schemeClr>
                </a:solidFill>
              </a:rPr>
              <a:t>WASHINGTON STATE UNIVERSITY</a:t>
            </a:r>
          </a:p>
        </p:txBody>
      </p:sp>
    </p:spTree>
    <p:extLst>
      <p:ext uri="{BB962C8B-B14F-4D97-AF65-F5344CB8AC3E}">
        <p14:creationId xmlns:p14="http://schemas.microsoft.com/office/powerpoint/2010/main" val="110532780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0.xml"/><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bitar.engineering.cornell.edu/papers/S52.pdf" TargetMode="External"/><Relationship Id="rId2" Type="http://schemas.openxmlformats.org/officeDocument/2006/relationships/hyperlink" Target="https://ieeexplore.ieee.org/abstract/document/9314215"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278363" y="2470184"/>
            <a:ext cx="11635274" cy="1675397"/>
          </a:xfrm>
          <a:ln>
            <a:solidFill>
              <a:schemeClr val="tx1"/>
            </a:solidFill>
          </a:ln>
        </p:spPr>
        <p:txBody>
          <a:bodyPr/>
          <a:lstStyle/>
          <a:p>
            <a:r>
              <a:rPr lang="en-US" dirty="0"/>
              <a:t>Multi-Period Optimal Power Flow (MP-OPF)</a:t>
            </a:r>
            <a:br>
              <a:rPr lang="en-US" dirty="0"/>
            </a:br>
            <a:r>
              <a:rPr lang="en-US" sz="2800" dirty="0"/>
              <a:t>for Power Distribution Systems with Renewables and Battery Storage</a:t>
            </a:r>
            <a:endParaRPr lang="en-US"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433207"/>
            <a:ext cx="9144000" cy="2077809"/>
          </a:xfrm>
          <a:ln>
            <a:solidFill>
              <a:schemeClr val="tx1"/>
            </a:solidFill>
          </a:ln>
        </p:spPr>
        <p:txBody>
          <a:bodyPr>
            <a:normAutofit fontScale="92500" lnSpcReduction="20000"/>
          </a:bodyPr>
          <a:lstStyle/>
          <a:p>
            <a:endParaRPr lang="en-US" dirty="0"/>
          </a:p>
          <a:p>
            <a:r>
              <a:rPr lang="en-US" dirty="0"/>
              <a:t>Team WSU</a:t>
            </a:r>
          </a:p>
          <a:p>
            <a:r>
              <a:rPr lang="en-US" sz="1900" dirty="0"/>
              <a:t>Aryan Ritwajeet Jha,  </a:t>
            </a:r>
            <a:r>
              <a:rPr lang="en-US" sz="1700" dirty="0"/>
              <a:t>Graduate Research Assistant</a:t>
            </a:r>
            <a:r>
              <a:rPr lang="en-US" sz="1700" baseline="30000" dirty="0"/>
              <a:t>1</a:t>
            </a:r>
          </a:p>
          <a:p>
            <a:r>
              <a:rPr lang="en-US" sz="1800" dirty="0"/>
              <a:t>Dr. Subho Paul, Postdoctoral Research Associate</a:t>
            </a:r>
            <a:r>
              <a:rPr lang="en-US" sz="1800" baseline="30000" dirty="0"/>
              <a:t>1</a:t>
            </a:r>
            <a:endParaRPr lang="en-US" sz="1800" dirty="0"/>
          </a:p>
          <a:p>
            <a:r>
              <a:rPr lang="en-US" sz="1800" dirty="0"/>
              <a:t>Dr. Anamika Dubey, Associate Professor</a:t>
            </a:r>
            <a:r>
              <a:rPr lang="en-US" sz="1800" baseline="30000" dirty="0"/>
              <a:t>1</a:t>
            </a:r>
          </a:p>
          <a:p>
            <a:r>
              <a:rPr lang="en-US" sz="1600" baseline="30000" dirty="0"/>
              <a:t>1 </a:t>
            </a:r>
            <a:r>
              <a:rPr lang="en-US" sz="1300" dirty="0"/>
              <a:t>Energy Systems Innovation Center, School of Electrical Engineering and Computer Science, Voiland College of Engineering, Washington State University, Pullman</a:t>
            </a:r>
            <a:endParaRPr lang="en-US" sz="1600" dirty="0"/>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t>
                </a:r>
                <a:r>
                  <a:rPr lang="en-US" sz="2400" dirty="0">
                    <a:solidFill>
                      <a:srgbClr val="FFFFFF"/>
                    </a:solidFill>
                    <a:latin typeface="Cambria" panose="02040503050406030204" pitchFamily="18" charset="0"/>
                    <a:ea typeface="Cambria" panose="02040503050406030204" pitchFamily="18" charset="0"/>
                  </a:rPr>
                  <a:t>the beginning of a horizon interval</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ℬ</m:t>
                    </m:r>
                  </m:oMath>
                </a14:m>
                <a:r>
                  <a:rPr lang="en-US" sz="2400" dirty="0">
                    <a:solidFill>
                      <a:srgbClr val="FFFFFF"/>
                    </a:solidFill>
                    <a:ea typeface="Cambria" panose="02040503050406030204" pitchFamily="18" charset="0"/>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a:t>
                </a:r>
                <a:r>
                  <a:rPr kumimoji="0" lang="en-US" sz="2000" b="0" i="0" u="none" strike="noStrike" kern="1200" cap="none" spc="0" normalizeH="0" noProof="0" dirty="0">
                    <a:ln>
                      <a:noFill/>
                    </a:ln>
                    <a:solidFill>
                      <a:srgbClr val="FFFFFF"/>
                    </a:solidFill>
                    <a:effectLst/>
                    <a:uLnTx/>
                    <a:uFillTx/>
                    <a:latin typeface="Cambria" panose="02040503050406030204" pitchFamily="18" charset="0"/>
                    <a:ea typeface="Cambria" panose="02040503050406030204" pitchFamily="18" charset="0"/>
                    <a:cs typeface="+mn-cs"/>
                  </a:rPr>
                  <a:t> consistent. </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dirty="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dirty="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Cambria" panose="02040503050406030204" pitchFamily="18" charset="0"/>
                    <a:ea typeface="Cambria" panose="02040503050406030204" pitchFamily="18" charset="0"/>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4. Terminal </a:t>
                </a:r>
                <a:r>
                  <a:rPr lang="en-US" sz="2000" dirty="0">
                    <a:solidFill>
                      <a:srgbClr val="FFFFFF"/>
                    </a:solidFill>
                    <a:latin typeface="Cambria" panose="02040503050406030204" pitchFamily="18" charset="0"/>
                    <a:ea typeface="Cambria" panose="02040503050406030204" pitchFamily="18" charset="0"/>
                  </a:rPr>
                  <a:t>SOC is same as initial.</a:t>
                </a:r>
                <a:endPar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dirty="0">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b="0" kern="1200" dirty="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dirty="0">
                    <a:solidFill>
                      <a:schemeClr val="tx1"/>
                    </a:solidFill>
                    <a:latin typeface="Cambria" panose="02040503050406030204" pitchFamily="18" charset="0"/>
                    <a:ea typeface="Cambria" panose="02040503050406030204" pitchFamily="18" charset="0"/>
                  </a:rPr>
                  <a:t>Objective</a:t>
                </a:r>
                <a:r>
                  <a:rPr lang="en-US" sz="2800" dirty="0">
                    <a:solidFill>
                      <a:schemeClr val="tx1"/>
                    </a:solidFill>
                    <a:latin typeface="Cambria" panose="02040503050406030204" pitchFamily="18" charset="0"/>
                    <a:ea typeface="Cambria" panose="02040503050406030204" pitchFamily="18" charset="0"/>
                  </a:rPr>
                  <a:t>: Minimize Line Losses for whole horizon</a:t>
                </a:r>
              </a:p>
              <a:p>
                <a:pPr marL="0" indent="0">
                  <a:buNone/>
                </a:pPr>
                <a:r>
                  <a:rPr lang="en-US" sz="2800" b="1" dirty="0">
                    <a:solidFill>
                      <a:srgbClr val="9558B2"/>
                    </a:solidFill>
                    <a:latin typeface="Cambria" panose="02040503050406030204" pitchFamily="18" charset="0"/>
                    <a:ea typeface="Cambria" panose="02040503050406030204" pitchFamily="18" charset="0"/>
                  </a:rPr>
                  <a:t>System</a:t>
                </a:r>
                <a:r>
                  <a:rPr lang="en-US" sz="2800" dirty="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dirty="0">
                    <a:solidFill>
                      <a:schemeClr val="tx1"/>
                    </a:solidFill>
                    <a:latin typeface="Cambria" panose="02040503050406030204" pitchFamily="18" charset="0"/>
                    <a:ea typeface="Cambria" panose="02040503050406030204" pitchFamily="18" charset="0"/>
                  </a:rPr>
                  <a:t> Node System</a:t>
                </a:r>
              </a:p>
              <a:p>
                <a:pPr marL="0" indent="0">
                  <a:buNone/>
                </a:pPr>
                <a:r>
                  <a:rPr lang="en-US" sz="2800" b="1" dirty="0">
                    <a:solidFill>
                      <a:schemeClr val="tx1"/>
                    </a:solidFill>
                    <a:latin typeface="Cambria" panose="02040503050406030204" pitchFamily="18" charset="0"/>
                    <a:ea typeface="Cambria" panose="02040503050406030204" pitchFamily="18" charset="0"/>
                  </a:rPr>
                  <a:t>Phase</a:t>
                </a:r>
                <a:r>
                  <a:rPr lang="en-US" sz="2800" dirty="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r>
                  <a:rPr lang="en-US" sz="2800" dirty="0">
                    <a:solidFill>
                      <a:schemeClr val="tx1"/>
                    </a:solidFill>
                    <a:latin typeface="Cambria" panose="02040503050406030204" pitchFamily="18" charset="0"/>
                    <a:ea typeface="Cambria" panose="02040503050406030204" pitchFamily="18" charset="0"/>
                  </a:rPr>
                  <a:t> (no phase coupling)</a:t>
                </a:r>
              </a:p>
              <a:p>
                <a:pPr marL="0" indent="0">
                  <a:buNone/>
                </a:pPr>
                <a:r>
                  <a:rPr lang="en-US" sz="2800" b="1" dirty="0">
                    <a:solidFill>
                      <a:srgbClr val="9558B2"/>
                    </a:solidFill>
                    <a:latin typeface="Cambria" panose="02040503050406030204" pitchFamily="18" charset="0"/>
                    <a:ea typeface="Cambria" panose="02040503050406030204" pitchFamily="18" charset="0"/>
                  </a:rPr>
                  <a:t>Supply</a:t>
                </a:r>
                <a:r>
                  <a:rPr lang="en-US" sz="2800" b="1" dirty="0">
                    <a:solidFill>
                      <a:schemeClr val="tx1"/>
                    </a:solidFill>
                    <a:latin typeface="Cambria" panose="02040503050406030204" pitchFamily="18" charset="0"/>
                    <a:ea typeface="Cambria" panose="02040503050406030204" pitchFamily="18" charset="0"/>
                  </a:rPr>
                  <a:t>: </a:t>
                </a:r>
                <a:r>
                  <a:rPr lang="en-US" sz="2800" dirty="0">
                    <a:solidFill>
                      <a:schemeClr val="tx1"/>
                    </a:solidFill>
                    <a:latin typeface="Cambria" panose="02040503050406030204" pitchFamily="18" charset="0"/>
                    <a:ea typeface="Cambria" panose="02040503050406030204" pitchFamily="18" charset="0"/>
                  </a:rPr>
                  <a:t>DERs (PVs): Forecasted, varying with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oMath>
                </a14:m>
                <a:r>
                  <a:rPr lang="en-US" sz="2800" dirty="0">
                    <a:solidFill>
                      <a:schemeClr val="tx1"/>
                    </a:solidFill>
                    <a:latin typeface="Cambria" panose="02040503050406030204" pitchFamily="18" charset="0"/>
                    <a:ea typeface="Cambria" panose="02040503050406030204" pitchFamily="18" charset="0"/>
                  </a:rPr>
                  <a:t>. Batteries at select </a:t>
                </a:r>
                <a:r>
                  <a:rPr lang="en-US" sz="900" dirty="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dirty="0">
                    <a:solidFill>
                      <a:schemeClr val="tx1"/>
                    </a:solidFill>
                    <a:latin typeface="Cambria" panose="02040503050406030204" pitchFamily="18" charset="0"/>
                    <a:ea typeface="Cambria" panose="02040503050406030204" pitchFamily="18" charset="0"/>
                  </a:rPr>
                  <a:t> of total) </a:t>
                </a:r>
                <a:r>
                  <a:rPr lang="en-US" sz="2800" dirty="0">
                    <a:solidFill>
                      <a:schemeClr val="tx1"/>
                    </a:solidFill>
                    <a:latin typeface="Cambria" panose="02040503050406030204" pitchFamily="18" charset="0"/>
                    <a:ea typeface="Cambria" panose="02040503050406030204" pitchFamily="18" charset="0"/>
                  </a:rPr>
                  <a:t>nodes. Substation.</a:t>
                </a:r>
              </a:p>
              <a:p>
                <a:pPr marL="0" indent="0">
                  <a:buNone/>
                </a:pPr>
                <a:r>
                  <a:rPr lang="en-US" sz="2800" b="1" dirty="0">
                    <a:solidFill>
                      <a:srgbClr val="9558B2"/>
                    </a:solidFill>
                    <a:latin typeface="Cambria" panose="02040503050406030204" pitchFamily="18" charset="0"/>
                    <a:ea typeface="Cambria" panose="02040503050406030204" pitchFamily="18" charset="0"/>
                  </a:rPr>
                  <a:t>Demand</a:t>
                </a:r>
                <a:r>
                  <a:rPr lang="en-US" sz="2800" dirty="0">
                    <a:solidFill>
                      <a:schemeClr val="tx1"/>
                    </a:solidFill>
                    <a:latin typeface="Cambria" panose="02040503050406030204" pitchFamily="18" charset="0"/>
                    <a:ea typeface="Cambria" panose="02040503050406030204" pitchFamily="18" charset="0"/>
                  </a:rPr>
                  <a:t>: Forecasted. Varying with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oMath>
                </a14:m>
                <a:endParaRPr lang="en-US" sz="1200" i="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chemeClr val="tx1"/>
                    </a:solidFill>
                    <a:latin typeface="Cambria" panose="02040503050406030204" pitchFamily="18" charset="0"/>
                    <a:ea typeface="Cambria" panose="02040503050406030204" pitchFamily="18" charset="0"/>
                  </a:rPr>
                  <a:t>Control: </a:t>
                </a:r>
                <a:r>
                  <a:rPr lang="en-US" sz="2800" dirty="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Number of discrete time-steps</a:t>
                </a:r>
                <a:r>
                  <a:rPr lang="en-US" sz="2800" b="1" dirty="0">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a:solidFill>
                          <a:schemeClr val="tx1"/>
                        </a:solidFill>
                        <a:latin typeface="Cambria Math" panose="02040503050406030204" pitchFamily="18" charset="0"/>
                      </a:rPr>
                      <m:t>T</m:t>
                    </m:r>
                    <m:r>
                      <a:rPr lang="en-US" sz="2800" b="0" i="0" smtClean="0">
                        <a:solidFill>
                          <a:schemeClr val="tx1"/>
                        </a:solidFill>
                        <a:latin typeface="Cambria Math" panose="02040503050406030204" pitchFamily="18" charset="0"/>
                      </a:rPr>
                      <m:t>=</m:t>
                    </m:r>
                    <m:r>
                      <a:rPr lang="en-IN" sz="2800" b="0" i="0" smtClean="0">
                        <a:solidFill>
                          <a:schemeClr val="tx1"/>
                        </a:solidFill>
                        <a:latin typeface="Cambria Math" panose="02040503050406030204" pitchFamily="18" charset="0"/>
                      </a:rPr>
                      <m:t>5</m:t>
                    </m:r>
                  </m:oMath>
                </a14:m>
                <a:r>
                  <a:rPr lang="en-US" sz="2800" b="0" dirty="0">
                    <a:solidFill>
                      <a:schemeClr val="tx1"/>
                    </a:solidFill>
                    <a:latin typeface="Cambria" panose="02040503050406030204" pitchFamily="18" charset="0"/>
                    <a:ea typeface="Cambria" panose="02040503050406030204" pitchFamily="18" charset="0"/>
                  </a:rPr>
                  <a:t> (can be changed)</a:t>
                </a:r>
              </a:p>
              <a:p>
                <a:pPr marL="0" indent="0">
                  <a:buNone/>
                </a:pPr>
                <a:r>
                  <a:rPr lang="en-US" sz="2800" b="1" dirty="0">
                    <a:solidFill>
                      <a:schemeClr val="tx1"/>
                    </a:solidFill>
                    <a:latin typeface="Cambria" panose="02040503050406030204" pitchFamily="18" charset="0"/>
                    <a:ea typeface="Cambria" panose="02040503050406030204" pitchFamily="18" charset="0"/>
                  </a:rPr>
                  <a:t>Duration</a:t>
                </a:r>
                <a:r>
                  <a:rPr lang="en-US" sz="2800" dirty="0">
                    <a:solidFill>
                      <a:schemeClr val="tx1"/>
                    </a:solidFill>
                    <a:latin typeface="Cambria" panose="02040503050406030204" pitchFamily="18" charset="0"/>
                    <a:ea typeface="Cambria" panose="02040503050406030204" pitchFamily="18" charset="0"/>
                  </a:rPr>
                  <a:t> </a:t>
                </a:r>
                <a:r>
                  <a:rPr lang="en-US" sz="2800" b="1" dirty="0">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dirty="0">
                    <a:solidFill>
                      <a:schemeClr val="tx1"/>
                    </a:solidFill>
                    <a:latin typeface="Cambria" panose="02040503050406030204" pitchFamily="18" charset="0"/>
                    <a:ea typeface="Cambria" panose="02040503050406030204" pitchFamily="18" charset="0"/>
                  </a:rPr>
                  <a:t>min.</a:t>
                </a:r>
              </a:p>
            </p:txBody>
          </p:sp>
        </mc:Choice>
        <mc:Fallback>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r="-845" b="-100"/>
                </a:stretch>
              </a:blipFill>
              <a:ln>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b="0" kern="1200" dirty="0">
                <a:solidFill>
                  <a:srgbClr val="FFFFFF"/>
                </a:solidFill>
                <a:latin typeface="+mj-lt"/>
                <a:ea typeface="+mj-ea"/>
                <a:cs typeface="+mj-cs"/>
              </a:rPr>
              <a:t>Simulation Process</a:t>
            </a:r>
            <a:r>
              <a:rPr lang="en-US" sz="4400" b="0" dirty="0">
                <a:solidFill>
                  <a:srgbClr val="FFFFFF"/>
                </a:solidFill>
                <a:latin typeface="+mj-lt"/>
              </a:rPr>
              <a:t> of the current, brute-force algorithm</a:t>
            </a:r>
            <a:endParaRPr lang="en-US" sz="4400" b="0" kern="1200" dirty="0">
              <a:solidFill>
                <a:srgbClr val="FFFFFF"/>
              </a:solidFill>
              <a:latin typeface="+mj-lt"/>
              <a:ea typeface="+mj-ea"/>
              <a:cs typeface="+mj-cs"/>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106287"/>
              </a:xfrm>
              <a:prstGeom prst="rect">
                <a:avLst/>
              </a:prstGeom>
              <a:solidFill>
                <a:srgbClr val="BFBFBF">
                  <a:alpha val="85098"/>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400" b="0" i="1" u="none" strike="noStrike" kern="1200" cap="none" spc="0" normalizeH="0" noProof="0" smtClean="0">
                        <a:ln>
                          <a:noFill/>
                        </a:ln>
                        <a:solidFill>
                          <a:srgbClr val="000000"/>
                        </a:solidFill>
                        <a:effectLst/>
                        <a:uLnTx/>
                        <a:uFillTx/>
                        <a:latin typeface="Cambria Math" panose="02040503050406030204" pitchFamily="18" charset="0"/>
                        <a:ea typeface="Cambria Math" panose="02040503050406030204" pitchFamily="18" charset="0"/>
                      </a:rPr>
                      <m:t>Ν</m:t>
                    </m:r>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4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40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4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40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4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651510" marR="0" lvl="1"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OPF for minimizing the losses across</a:t>
                </a:r>
                <a:r>
                  <a:rPr kumimoji="0" lang="en-US" sz="2400" b="0" i="0" u="none" strike="noStrike" kern="1200" cap="none" spc="0" normalizeH="0" noProof="0" dirty="0">
                    <a:ln>
                      <a:noFill/>
                    </a:ln>
                    <a:solidFill>
                      <a:srgbClr val="000000"/>
                    </a:solidFill>
                    <a:effectLst/>
                    <a:uLnTx/>
                    <a:uFillTx/>
                    <a:latin typeface="Cambria" panose="02040503050406030204" pitchFamily="18" charset="0"/>
                    <a:ea typeface="Cambria" panose="02040503050406030204" pitchFamily="18" charset="0"/>
                    <a:cs typeface="+mn-cs"/>
                  </a:rPr>
                  <a:t> the horizon for each area, in parallel. This is called as a macro-iteration.</a:t>
                </a:r>
                <a:endPar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651510" marR="0" lvl="1"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0" marR="0" lvl="0" indent="-320040" algn="l" defTabSz="457200" rtl="0" eaLnBrk="1" fontAlgn="auto" latinLnBrk="0" hangingPunct="1">
                  <a:lnSpc>
                    <a:spcPct val="100000"/>
                  </a:lnSpc>
                  <a:spcBef>
                    <a:spcPts val="0"/>
                  </a:spcBef>
                  <a:spcAft>
                    <a:spcPts val="0"/>
                  </a:spcAft>
                  <a:buClrTx/>
                  <a:buSzTx/>
                  <a:buFontTx/>
                  <a:buNone/>
                  <a:tabLst/>
                  <a:defRPr/>
                </a:pPr>
                <a:r>
                  <a:rPr lang="en-US" sz="2400" b="1" dirty="0">
                    <a:solidFill>
                      <a:srgbClr val="000000"/>
                    </a:solidFill>
                    <a:latin typeface="Cambria" panose="02040503050406030204" pitchFamily="18" charset="0"/>
                    <a:ea typeface="Cambria" panose="02040503050406030204" pitchFamily="18" charset="0"/>
                  </a:rPr>
                  <a:t>e</a:t>
                </a:r>
                <a:r>
                  <a:rPr kumimoji="0" lang="en-US" sz="2400" b="1"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nd</a:t>
                </a:r>
                <a:endParaRPr kumimoji="0" lang="en-US" sz="2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lang="en-US" sz="2400" b="1" dirty="0">
                    <a:solidFill>
                      <a:srgbClr val="000000"/>
                    </a:solidFill>
                    <a:latin typeface="Cambria" panose="02040503050406030204" pitchFamily="18" charset="0"/>
                    <a:ea typeface="Cambria" panose="02040503050406030204" pitchFamily="18" charset="0"/>
                  </a:rPr>
                  <a:t>Stop</a:t>
                </a:r>
                <a:endParaRPr kumimoji="0" lang="en-US" sz="24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106287"/>
              </a:xfrm>
              <a:prstGeom prst="rect">
                <a:avLst/>
              </a:prstGeom>
              <a:blipFill>
                <a:blip r:embed="rId2"/>
                <a:stretch>
                  <a:fillRect l="-1283" t="-698" r="-1008" b="-1097"/>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orbel"/>
              </a:rPr>
              <a:t>DER Inverter Reactive Power</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dirty="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dirty="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dirty="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(Non-Linear)</a:t>
                </a:r>
              </a:p>
            </p:txBody>
          </p:sp>
        </mc:Choice>
        <mc:Fallback>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dirty="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dirty="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dirty="0">
                <a:ln>
                  <a:noFill/>
                </a:ln>
                <a:solidFill>
                  <a:srgbClr val="002060"/>
                </a:solidFill>
                <a:effectLst/>
                <a:uLnTx/>
                <a:uFillTx/>
                <a:latin typeface="Corbel"/>
                <a:ea typeface="+mn-ea"/>
                <a:cs typeface="+mn-cs"/>
              </a:rPr>
              <a:t>(temporally coupled) </a:t>
            </a:r>
            <a:r>
              <a:rPr kumimoji="0" lang="en-US" sz="1100" i="1" u="sng" strike="noStrike" kern="1200" cap="none" spc="0" normalizeH="0" baseline="0" noProof="0" dirty="0">
                <a:ln>
                  <a:noFill/>
                </a:ln>
                <a:solidFill>
                  <a:schemeClr val="bg1"/>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What has been done</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3416320"/>
              </a:xfrm>
              <a:prstGeom prst="rect">
                <a:avLst/>
              </a:prstGeom>
              <a:noFill/>
            </p:spPr>
            <p:txBody>
              <a:bodyPr wrap="square" rtlCol="0">
                <a:spAutoFit/>
              </a:bodyPr>
              <a:lstStyle/>
              <a:p>
                <a:r>
                  <a:rPr lang="en-IN" dirty="0"/>
                  <a:t>A variety of simulation runs have been modelled and run for the sake of benchmarking including:</a:t>
                </a:r>
              </a:p>
              <a:p>
                <a:br>
                  <a:rPr lang="en-IN" dirty="0"/>
                </a:br>
                <a:r>
                  <a:rPr lang="en-IN" dirty="0"/>
                  <a:t>Centralized OPF with and without batteries (</a:t>
                </a:r>
                <a14:m>
                  <m:oMath xmlns:m="http://schemas.openxmlformats.org/officeDocument/2006/math">
                    <m:r>
                      <a:rPr lang="en-IN" b="0" i="1" smtClean="0">
                        <a:latin typeface="Cambria Math" panose="02040503050406030204" pitchFamily="18" charset="0"/>
                      </a:rPr>
                      <m:t>𝑇</m:t>
                    </m:r>
                  </m:oMath>
                </a14:m>
                <a:r>
                  <a:rPr lang="en-IN" dirty="0"/>
                  <a:t> time-steps).</a:t>
                </a:r>
              </a:p>
              <a:p>
                <a:r>
                  <a:rPr lang="en-IN" dirty="0"/>
                  <a:t>Distributed OPF without batteries. (</a:t>
                </a:r>
                <a14:m>
                  <m:oMath xmlns:m="http://schemas.openxmlformats.org/officeDocument/2006/math">
                    <m:r>
                      <a:rPr lang="en-IN" i="1" dirty="0" smtClean="0">
                        <a:latin typeface="Cambria Math" panose="02040503050406030204" pitchFamily="18" charset="0"/>
                      </a:rPr>
                      <m:t>4</m:t>
                    </m:r>
                  </m:oMath>
                </a14:m>
                <a:r>
                  <a:rPr lang="en-IN" dirty="0"/>
                  <a:t> Areas)</a:t>
                </a:r>
              </a:p>
              <a:p>
                <a:r>
                  <a:rPr lang="en-IN" dirty="0"/>
                  <a:t>Distributed OPF with batteries in a greedy “minimize losses right this time-period, for every time-period” manner. (</a:t>
                </a:r>
                <a14:m>
                  <m:oMath xmlns:m="http://schemas.openxmlformats.org/officeDocument/2006/math">
                    <m:r>
                      <a:rPr lang="en-IN" i="1" dirty="0" smtClean="0">
                        <a:latin typeface="Cambria Math" panose="02040503050406030204" pitchFamily="18" charset="0"/>
                      </a:rPr>
                      <m:t>4</m:t>
                    </m:r>
                  </m:oMath>
                </a14:m>
                <a:r>
                  <a:rPr lang="en-IN" dirty="0"/>
                  <a:t> Areas, </a:t>
                </a:r>
                <a14:m>
                  <m:oMath xmlns:m="http://schemas.openxmlformats.org/officeDocument/2006/math">
                    <m:r>
                      <a:rPr lang="en-IN" b="0" i="1" smtClean="0">
                        <a:latin typeface="Cambria Math" panose="02040503050406030204" pitchFamily="18" charset="0"/>
                      </a:rPr>
                      <m:t>𝑇</m:t>
                    </m:r>
                  </m:oMath>
                </a14:m>
                <a:r>
                  <a:rPr lang="en-IN" dirty="0"/>
                  <a:t> time-steps)</a:t>
                </a:r>
              </a:p>
              <a:p>
                <a:endParaRPr lang="en-IN" dirty="0"/>
              </a:p>
              <a:p>
                <a:r>
                  <a:rPr lang="en-IN" dirty="0"/>
                  <a:t>Currently a Distributed OPF with batteries is being implemented. The OPF modelling has already been implemented. Communication of Complicating variables will be implemented soon, completing the </a:t>
                </a:r>
                <a:r>
                  <a:rPr lang="en-IN" i="1" dirty="0"/>
                  <a:t>brute-force MPOPF</a:t>
                </a:r>
                <a:r>
                  <a:rPr lang="en-IN" dirty="0"/>
                  <a:t>. Initial Results on next slide.</a:t>
                </a:r>
              </a:p>
              <a:p>
                <a:endParaRPr lang="en-IN" dirty="0"/>
              </a:p>
              <a:p>
                <a:endParaRPr lang="en-IN" dirty="0"/>
              </a:p>
            </p:txBody>
          </p:sp>
        </mc:Choice>
        <mc:Fallback>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2741" y="2318446"/>
                <a:ext cx="10612939" cy="3416320"/>
              </a:xfrm>
              <a:prstGeom prst="rect">
                <a:avLst/>
              </a:prstGeom>
              <a:blipFill>
                <a:blip r:embed="rId2"/>
                <a:stretch>
                  <a:fillRect l="-460" t="-891" r="-345"/>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p:txBody>
          <a:bodyPr/>
          <a:lstStyle/>
          <a:p>
            <a:r>
              <a:rPr lang="en-US" dirty="0"/>
              <a:t>Overall Scope of the problem</a:t>
            </a:r>
            <a:br>
              <a:rPr lang="en-US" dirty="0"/>
            </a:br>
            <a:r>
              <a:rPr lang="en-US" sz="1800" dirty="0"/>
              <a:t>System Description and Objective</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077686" y="2216391"/>
                <a:ext cx="10063163" cy="4286531"/>
              </a:xfrm>
            </p:spPr>
            <p:txBody>
              <a:bodyPr/>
              <a:lstStyle/>
              <a:p>
                <a:pPr marL="0" indent="0">
                  <a:buNone/>
                </a:pPr>
                <a:r>
                  <a:rPr lang="en-US" dirty="0"/>
                  <a:t>A radial distribution grid with multiple Grid Edge Resources.</a:t>
                </a:r>
              </a:p>
              <a:p>
                <a:pPr marL="0" indent="0">
                  <a:buNone/>
                </a:pPr>
                <a:r>
                  <a:rPr lang="en-US" dirty="0"/>
                  <a:t>Several </a:t>
                </a:r>
                <a:r>
                  <a:rPr lang="en-US" dirty="0">
                    <a:solidFill>
                      <a:schemeClr val="accent2"/>
                    </a:solidFill>
                    <a:highlight>
                      <a:srgbClr val="00FFFF"/>
                    </a:highlight>
                  </a:rPr>
                  <a:t>EDO Nodes</a:t>
                </a:r>
                <a:r>
                  <a:rPr lang="en-US" dirty="0"/>
                  <a:t>, which aggregate a portion of the Grid Edge Resources, and communicate and control them as per communication received from </a:t>
                </a:r>
                <a:r>
                  <a:rPr lang="en-US" dirty="0">
                    <a:highlight>
                      <a:srgbClr val="800000"/>
                    </a:highlight>
                  </a:rPr>
                  <a:t>OpenDSO controllers</a:t>
                </a:r>
                <a:r>
                  <a:rPr lang="en-US" dirty="0"/>
                  <a:t>.</a:t>
                </a:r>
              </a:p>
              <a:p>
                <a:pPr marL="0" indent="0">
                  <a:buNone/>
                </a:pPr>
                <a:r>
                  <a:rPr lang="en-US" dirty="0">
                    <a:highlight>
                      <a:srgbClr val="800000"/>
                    </a:highlight>
                  </a:rPr>
                  <a:t>OpenDSO controllers  </a:t>
                </a:r>
                <a:r>
                  <a:rPr lang="en-US" dirty="0"/>
                  <a:t>receive state variables from the grid, including those from </a:t>
                </a:r>
                <a:r>
                  <a:rPr lang="en-US" dirty="0">
                    <a:solidFill>
                      <a:schemeClr val="tx1"/>
                    </a:solidFill>
                    <a:highlight>
                      <a:srgbClr val="00FFFF"/>
                    </a:highlight>
                  </a:rPr>
                  <a:t>EDO nodes</a:t>
                </a:r>
                <a:r>
                  <a:rPr lang="en-US" dirty="0"/>
                  <a:t>, and load and DER generation forecast for the entire horizon.</a:t>
                </a:r>
              </a:p>
              <a:p>
                <a:pPr marL="0" indent="0">
                  <a:buNone/>
                </a:pPr>
                <a:r>
                  <a:rPr lang="en-US" dirty="0">
                    <a:highlight>
                      <a:srgbClr val="800000"/>
                    </a:highlight>
                  </a:rPr>
                  <a:t>OpenDSO controllers </a:t>
                </a:r>
                <a:r>
                  <a:rPr lang="en-US" dirty="0"/>
                  <a:t>need to communicate amongst themselves </a:t>
                </a:r>
                <a:r>
                  <a:rPr lang="en-US" sz="1400" dirty="0"/>
                  <a:t>(details in the algorithm)</a:t>
                </a:r>
                <a:r>
                  <a:rPr lang="en-US" dirty="0"/>
                  <a:t>.</a:t>
                </a:r>
              </a:p>
              <a:p>
                <a:pPr marL="0" indent="0">
                  <a:buNone/>
                </a:pPr>
                <a:r>
                  <a:rPr lang="en-US" dirty="0"/>
                  <a:t>The goal: To minimize some objective function </a:t>
                </a:r>
                <a14:m>
                  <m:oMath xmlns:m="http://schemas.openxmlformats.org/officeDocument/2006/math">
                    <m:r>
                      <a:rPr lang="en-IN" b="0" i="1" smtClean="0">
                        <a:latin typeface="Cambria Math" panose="02040503050406030204" pitchFamily="18" charset="0"/>
                      </a:rPr>
                      <m:t>𝑓</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oMath>
                </a14:m>
                <a:r>
                  <a:rPr lang="en-US" dirty="0"/>
                  <a:t>, say line-losses or cost of substation power for the whole horizon of time-period </a:t>
                </a:r>
                <a14:m>
                  <m:oMath xmlns:m="http://schemas.openxmlformats.org/officeDocument/2006/math">
                    <m:r>
                      <a:rPr lang="en-IN" b="0" i="1" smtClean="0">
                        <a:latin typeface="Cambria Math" panose="02040503050406030204" pitchFamily="18" charset="0"/>
                      </a:rPr>
                      <m:t>𝑇</m:t>
                    </m:r>
                  </m:oMath>
                </a14:m>
                <a:r>
                  <a:rPr lang="en-US" dirty="0"/>
                  <a:t>.</a:t>
                </a:r>
              </a:p>
              <a:p>
                <a:pPr marL="0" indent="0">
                  <a:buNone/>
                </a:pPr>
                <a:r>
                  <a:rPr lang="en-US" dirty="0"/>
                  <a:t>Controllable variables (example): </a:t>
                </a:r>
                <a14:m>
                  <m:oMath xmlns:m="http://schemas.openxmlformats.org/officeDocument/2006/math">
                    <m:sSub>
                      <m:sSubPr>
                        <m:ctrlPr>
                          <a:rPr lang="en-IN" b="0" i="1" smtClean="0">
                            <a:latin typeface="Cambria Math" panose="02040503050406030204" pitchFamily="18" charset="0"/>
                          </a:rPr>
                        </m:ctrlPr>
                      </m:sSub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𝑞</m:t>
                            </m:r>
                          </m:e>
                          <m:sub>
                            <m:r>
                              <a:rPr lang="en-IN" b="0" i="1" smtClean="0">
                                <a:latin typeface="Cambria Math" panose="02040503050406030204" pitchFamily="18" charset="0"/>
                              </a:rPr>
                              <m:t>𝐷𝐸𝑅</m:t>
                            </m:r>
                          </m:sub>
                          <m:sup>
                            <m:r>
                              <a:rPr lang="en-IN" b="0" i="1" smtClean="0">
                                <a:latin typeface="Cambria Math" panose="02040503050406030204" pitchFamily="18" charset="0"/>
                              </a:rPr>
                              <m:t>𝑡</m:t>
                            </m:r>
                          </m:sup>
                        </m:sSubSup>
                      </m:e>
                      <m:sub>
                        <m:r>
                          <a:rPr lang="en-IN" b="0" i="1" smtClean="0">
                            <a:latin typeface="Cambria Math" panose="02040503050406030204" pitchFamily="18" charset="0"/>
                          </a:rPr>
                          <m:t>𝑗</m:t>
                        </m:r>
                      </m:sub>
                    </m:sSub>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𝐵</m:t>
                        </m:r>
                      </m:e>
                      <m:sub>
                        <m:r>
                          <a:rPr lang="en-IN" b="0" i="1" smtClean="0">
                            <a:latin typeface="Cambria Math" panose="02040503050406030204" pitchFamily="18" charset="0"/>
                          </a:rPr>
                          <m:t>𝑗</m:t>
                        </m:r>
                      </m:sub>
                      <m:sup>
                        <m:r>
                          <a:rPr lang="en-IN" b="0" i="1" smtClean="0">
                            <a:latin typeface="Cambria Math" panose="02040503050406030204" pitchFamily="18" charset="0"/>
                          </a:rPr>
                          <m:t>𝑡</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𝑃</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𝑗</m:t>
                            </m:r>
                          </m:sub>
                        </m:sSub>
                      </m:sub>
                      <m:sup>
                        <m:r>
                          <a:rPr lang="en-IN" b="0" i="1" smtClean="0">
                            <a:latin typeface="Cambria Math" panose="02040503050406030204" pitchFamily="18" charset="0"/>
                          </a:rPr>
                          <m:t>𝑡</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𝑃</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𝑗</m:t>
                            </m:r>
                          </m:sub>
                        </m:sSub>
                      </m:sub>
                      <m:sup>
                        <m:r>
                          <a:rPr lang="en-IN" b="0" i="1" smtClean="0">
                            <a:latin typeface="Cambria Math" panose="02040503050406030204" pitchFamily="18" charset="0"/>
                          </a:rPr>
                          <m:t>𝑡</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𝑞</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𝑗</m:t>
                            </m:r>
                          </m:sub>
                        </m:sSub>
                      </m:sub>
                      <m:sup>
                        <m:r>
                          <a:rPr lang="en-IN" b="0" i="1" smtClean="0">
                            <a:latin typeface="Cambria Math" panose="02040503050406030204" pitchFamily="18" charset="0"/>
                          </a:rPr>
                          <m:t>𝑡</m:t>
                        </m:r>
                      </m:sup>
                    </m:sSubSup>
                  </m:oMath>
                </a14:m>
                <a:endParaRPr lang="en-US" dirty="0"/>
              </a:p>
              <a:p>
                <a:endParaRPr lang="en-US" dirty="0"/>
              </a:p>
            </p:txBody>
          </p:sp>
        </mc:Choice>
        <mc:Fallback>
          <p:sp>
            <p:nvSpPr>
              <p:cNvPr id="3" name="Content Placeholder 2">
                <a:extLst>
                  <a:ext uri="{FF2B5EF4-FFF2-40B4-BE49-F238E27FC236}">
                    <a16:creationId xmlns:a16="http://schemas.microsoft.com/office/drawing/2014/main" id="{F817A183-838C-F710-3904-29E53CB9E229}"/>
                  </a:ext>
                </a:extLst>
              </p:cNvPr>
              <p:cNvSpPr>
                <a:spLocks noGrp="1" noRot="1" noChangeAspect="1" noMove="1" noResize="1" noEditPoints="1" noAdjustHandles="1" noChangeArrowheads="1" noChangeShapeType="1" noTextEdit="1"/>
              </p:cNvSpPr>
              <p:nvPr>
                <p:ph idx="1"/>
              </p:nvPr>
            </p:nvSpPr>
            <p:spPr>
              <a:xfrm>
                <a:off x="1077686" y="2216391"/>
                <a:ext cx="10063163" cy="4286531"/>
              </a:xfrm>
              <a:blipFill>
                <a:blip r:embed="rId2"/>
                <a:stretch>
                  <a:fillRect l="-1878" t="-3129" r="-2302" b="-1138"/>
                </a:stretch>
              </a:blipFill>
            </p:spPr>
            <p:txBody>
              <a:bodyPr/>
              <a:lstStyle/>
              <a:p>
                <a:r>
                  <a:rPr lang="en-IN">
                    <a:noFill/>
                  </a:rPr>
                  <a:t> </a:t>
                </a:r>
              </a:p>
            </p:txBody>
          </p:sp>
        </mc:Fallback>
      </mc:AlternateContent>
    </p:spTree>
    <p:extLst>
      <p:ext uri="{BB962C8B-B14F-4D97-AF65-F5344CB8AC3E}">
        <p14:creationId xmlns:p14="http://schemas.microsoft.com/office/powerpoint/2010/main" val="3363698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endParaRPr lang="en-IN" dirty="0"/>
          </a:p>
          <a:p>
            <a:endParaRPr lang="en-IN"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r>
                  <a:rPr lang="en-IN" dirty="0"/>
                  <a:t>The plot shown is typical of the charging/discharging cycle for most batteries in the area.</a:t>
                </a:r>
              </a:p>
              <a:p>
                <a:endParaRPr lang="en-IN" dirty="0"/>
              </a:p>
              <a:p>
                <a:r>
                  <a:rPr lang="en-IN" dirty="0"/>
                  <a:t>This simulation was done for 5 time-steps </a:t>
                </a:r>
                <a:r>
                  <a:rPr lang="en-IN" sz="1100" dirty="0"/>
                  <a:t>(but the algorithm is scalable, and I’ve done them for 10, 15 time-steps. But the time taken by the </a:t>
                </a:r>
                <a:r>
                  <a:rPr lang="en-IN" sz="1100" i="1" dirty="0"/>
                  <a:t>brute force </a:t>
                </a:r>
                <a:r>
                  <a:rPr lang="en-IN" sz="1100" dirty="0"/>
                  <a:t>algorithm grows exponentially with number of time steps)</a:t>
                </a:r>
                <a:endParaRPr lang="en-IN" dirty="0"/>
              </a:p>
              <a:p>
                <a:r>
                  <a:rPr lang="en-IN" dirty="0"/>
                  <a:t>Charging and Discharging are always Complementary.</a:t>
                </a:r>
              </a:p>
              <a:p>
                <a:r>
                  <a:rPr lang="en-IN" dirty="0"/>
                  <a:t>Terminal SOC is almost the same as initial SOC</a:t>
                </a:r>
              </a:p>
              <a:p>
                <a:endParaRPr lang="en-IN" dirty="0"/>
              </a:p>
              <a:p>
                <a:r>
                  <a:rPr lang="en-IN" dirty="0"/>
                  <a:t>IEEE </a:t>
                </a:r>
                <a14:m>
                  <m:oMath xmlns:m="http://schemas.openxmlformats.org/officeDocument/2006/math">
                    <m:r>
                      <a:rPr lang="en-IN" i="1" dirty="0" smtClean="0">
                        <a:latin typeface="Cambria Math" panose="02040503050406030204" pitchFamily="18" charset="0"/>
                      </a:rPr>
                      <m:t>123</m:t>
                    </m:r>
                  </m:oMath>
                </a14:m>
                <a:r>
                  <a:rPr lang="en-IN" dirty="0"/>
                  <a:t> Node System modelled here has </a:t>
                </a:r>
                <a14:m>
                  <m:oMath xmlns:m="http://schemas.openxmlformats.org/officeDocument/2006/math">
                    <m:r>
                      <a:rPr lang="en-IN" i="1" dirty="0" smtClean="0">
                        <a:latin typeface="Cambria Math" panose="02040503050406030204" pitchFamily="18" charset="0"/>
                      </a:rPr>
                      <m:t>85</m:t>
                    </m:r>
                  </m:oMath>
                </a14:m>
                <a:r>
                  <a:rPr lang="en-IN" dirty="0"/>
                  <a:t> nodes with Nodes and DERs and Batteries.</a:t>
                </a:r>
              </a:p>
            </p:txBody>
          </p:sp>
        </mc:Choice>
        <mc:Fallback>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endParaRPr lang="en-IN" dirty="0"/>
          </a:p>
          <a:p>
            <a:endParaRPr lang="en-IN" dirty="0"/>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spTree>
    <p:extLst>
      <p:ext uri="{BB962C8B-B14F-4D97-AF65-F5344CB8AC3E}">
        <p14:creationId xmlns:p14="http://schemas.microsoft.com/office/powerpoint/2010/main" val="1387651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Area </a:t>
                </a:r>
                <a14:m>
                  <m:oMath xmlns:m="http://schemas.openxmlformats.org/officeDocument/2006/math">
                    <m:r>
                      <a:rPr lang="en-IN" sz="2000" b="0" i="1" kern="1200" smtClean="0">
                        <a:latin typeface="Cambria Math" panose="02040503050406030204" pitchFamily="18" charset="0"/>
                        <a:ea typeface="+mn-ea"/>
                        <a:cs typeface="+mn-cs"/>
                      </a:rPr>
                      <m:t>1 </m:t>
                    </m:r>
                  </m:oMath>
                </a14:m>
                <a:r>
                  <a:rPr lang="en-US" sz="2000" kern="1200" dirty="0">
                    <a:latin typeface="+mn-lt"/>
                    <a:ea typeface="+mn-ea"/>
                    <a:cs typeface="+mn-cs"/>
                  </a:rPr>
                  <a:t>(</a:t>
                </a:r>
                <a14:m>
                  <m:oMath xmlns:m="http://schemas.openxmlformats.org/officeDocument/2006/math">
                    <m:r>
                      <a:rPr lang="en-IN" sz="2000" b="0" i="1" kern="1200" dirty="0" smtClean="0">
                        <a:latin typeface="Cambria Math" panose="02040503050406030204" pitchFamily="18" charset="0"/>
                        <a:ea typeface="+mn-ea"/>
                        <a:cs typeface="+mn-cs"/>
                      </a:rPr>
                      <m:t>41</m:t>
                    </m:r>
                  </m:oMath>
                </a14:m>
                <a:r>
                  <a:rPr lang="en-US" sz="2000" kern="1200" dirty="0">
                    <a:latin typeface="+mn-lt"/>
                    <a:ea typeface="+mn-ea"/>
                    <a:cs typeface="+mn-cs"/>
                  </a:rPr>
                  <a:t> nodes) from Distributed MPOPF</a:t>
                </a:r>
              </a:p>
            </p:txBody>
          </p:sp>
        </mc:Choice>
        <mc:Fallback>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endParaRPr lang="en-IN" dirty="0"/>
          </a:p>
          <a:p>
            <a:endParaRPr lang="en-IN" dirty="0"/>
          </a:p>
        </p:txBody>
      </p:sp>
      <p:pic>
        <p:nvPicPr>
          <p:cNvPr id="4" name="Picture 3" descr="A graph of battery charging&#10;&#10;Description automatically generated">
            <a:extLst>
              <a:ext uri="{FF2B5EF4-FFF2-40B4-BE49-F238E27FC236}">
                <a16:creationId xmlns:a16="http://schemas.microsoft.com/office/drawing/2014/main" id="{E650A3A0-7DA3-F501-B100-4D4D7B0C2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90" y="2318446"/>
            <a:ext cx="5333559" cy="3998645"/>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r>
                  <a:rPr lang="en-IN" dirty="0"/>
                  <a:t>The plot shown is typical of the charging/discharging cycle for most batteries in the area.</a:t>
                </a:r>
              </a:p>
              <a:p>
                <a:endParaRPr lang="en-IN" dirty="0"/>
              </a:p>
              <a:p>
                <a:r>
                  <a:rPr lang="en-IN" dirty="0"/>
                  <a:t>This simulation was done for 5 time-steps </a:t>
                </a:r>
                <a:r>
                  <a:rPr lang="en-IN" sz="1100" dirty="0"/>
                  <a:t>(but the algorithm is scalable, and I’ve done them for 10, 15 time-steps. But the time taken by the </a:t>
                </a:r>
                <a:r>
                  <a:rPr lang="en-IN" sz="1100" i="1" dirty="0"/>
                  <a:t>brute force </a:t>
                </a:r>
                <a:r>
                  <a:rPr lang="en-IN" sz="1100" dirty="0"/>
                  <a:t>algorithm grows exponentially with number of time steps)</a:t>
                </a:r>
                <a:endParaRPr lang="en-IN" dirty="0"/>
              </a:p>
              <a:p>
                <a:r>
                  <a:rPr lang="en-IN" dirty="0"/>
                  <a:t>Charging and Discharging are always Complementary.</a:t>
                </a:r>
              </a:p>
              <a:p>
                <a:r>
                  <a:rPr lang="en-IN" dirty="0"/>
                  <a:t>Terminal SOC is almost the same as initial SOC</a:t>
                </a:r>
              </a:p>
              <a:p>
                <a:endParaRPr lang="en-IN" dirty="0"/>
              </a:p>
              <a:p>
                <a:r>
                  <a:rPr lang="en-IN" dirty="0"/>
                  <a:t>Area 1 of the IEEE </a:t>
                </a:r>
                <a14:m>
                  <m:oMath xmlns:m="http://schemas.openxmlformats.org/officeDocument/2006/math">
                    <m:r>
                      <a:rPr lang="en-IN" b="0" i="1" smtClean="0">
                        <a:latin typeface="Cambria Math" panose="02040503050406030204" pitchFamily="18" charset="0"/>
                      </a:rPr>
                      <m:t>123 </m:t>
                    </m:r>
                  </m:oMath>
                </a14:m>
                <a:r>
                  <a:rPr lang="en-IN" dirty="0"/>
                  <a:t>node system has 23 nodes which have loads and DERs and Batteries.</a:t>
                </a:r>
              </a:p>
            </p:txBody>
          </p:sp>
        </mc:Choice>
        <mc:Fallback>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4"/>
                <a:stretch>
                  <a:fillRect l="-808" t="-1042" r="-505" b="-2292"/>
                </a:stretch>
              </a:blipFill>
            </p:spPr>
            <p:txBody>
              <a:bodyPr/>
              <a:lstStyle/>
              <a:p>
                <a:r>
                  <a:rPr lang="en-IN">
                    <a:noFill/>
                  </a:rPr>
                  <a:t> </a:t>
                </a:r>
              </a:p>
            </p:txBody>
          </p:sp>
        </mc:Fallback>
      </mc:AlternateContent>
    </p:spTree>
    <p:extLst>
      <p:ext uri="{BB962C8B-B14F-4D97-AF65-F5344CB8AC3E}">
        <p14:creationId xmlns:p14="http://schemas.microsoft.com/office/powerpoint/2010/main" val="2980666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Area </a:t>
                </a:r>
                <a14:m>
                  <m:oMath xmlns:m="http://schemas.openxmlformats.org/officeDocument/2006/math">
                    <m:r>
                      <a:rPr lang="en-IN" sz="2000" b="0" i="1" kern="1200" smtClean="0">
                        <a:latin typeface="Cambria Math" panose="02040503050406030204" pitchFamily="18" charset="0"/>
                        <a:ea typeface="+mn-ea"/>
                        <a:cs typeface="+mn-cs"/>
                      </a:rPr>
                      <m:t>1 </m:t>
                    </m:r>
                  </m:oMath>
                </a14:m>
                <a:r>
                  <a:rPr lang="en-US" sz="2000" kern="1200" dirty="0">
                    <a:latin typeface="+mn-lt"/>
                    <a:ea typeface="+mn-ea"/>
                    <a:cs typeface="+mn-cs"/>
                  </a:rPr>
                  <a:t>(</a:t>
                </a:r>
                <a14:m>
                  <m:oMath xmlns:m="http://schemas.openxmlformats.org/officeDocument/2006/math">
                    <m:r>
                      <a:rPr lang="en-IN" sz="2000" b="0" i="1" kern="1200" dirty="0" smtClean="0">
                        <a:latin typeface="Cambria Math" panose="02040503050406030204" pitchFamily="18" charset="0"/>
                        <a:ea typeface="+mn-ea"/>
                        <a:cs typeface="+mn-cs"/>
                      </a:rPr>
                      <m:t>41</m:t>
                    </m:r>
                  </m:oMath>
                </a14:m>
                <a:r>
                  <a:rPr lang="en-US" sz="2000" kern="1200" dirty="0">
                    <a:latin typeface="+mn-lt"/>
                    <a:ea typeface="+mn-ea"/>
                    <a:cs typeface="+mn-cs"/>
                  </a:rPr>
                  <a:t> nodes) from Distributed MPOPF</a:t>
                </a:r>
              </a:p>
            </p:txBody>
          </p:sp>
        </mc:Choice>
        <mc:Fallback>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endParaRPr lang="en-IN" dirty="0"/>
          </a:p>
          <a:p>
            <a:endParaRPr lang="en-IN" dirty="0"/>
          </a:p>
        </p:txBody>
      </p:sp>
      <p:pic>
        <p:nvPicPr>
          <p:cNvPr id="4" name="Picture 3" descr="A graph of battery charging&#10;&#10;Description automatically generated">
            <a:extLst>
              <a:ext uri="{FF2B5EF4-FFF2-40B4-BE49-F238E27FC236}">
                <a16:creationId xmlns:a16="http://schemas.microsoft.com/office/drawing/2014/main" id="{E650A3A0-7DA3-F501-B100-4D4D7B0C2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90" y="2318446"/>
            <a:ext cx="5333559" cy="3998645"/>
          </a:xfrm>
          <a:prstGeom prst="rect">
            <a:avLst/>
          </a:prstGeom>
        </p:spPr>
      </p:pic>
      <p:pic>
        <p:nvPicPr>
          <p:cNvPr id="9" name="Picture 8">
            <a:extLst>
              <a:ext uri="{FF2B5EF4-FFF2-40B4-BE49-F238E27FC236}">
                <a16:creationId xmlns:a16="http://schemas.microsoft.com/office/drawing/2014/main" id="{D1325E67-AF35-9D78-632B-4EAFBC1BE9F2}"/>
              </a:ext>
            </a:extLst>
          </p:cNvPr>
          <p:cNvPicPr>
            <a:picLocks noChangeAspect="1"/>
          </p:cNvPicPr>
          <p:nvPr/>
        </p:nvPicPr>
        <p:blipFill>
          <a:blip r:embed="rId4"/>
          <a:stretch>
            <a:fillRect/>
          </a:stretch>
        </p:blipFill>
        <p:spPr>
          <a:xfrm>
            <a:off x="5343828" y="2661346"/>
            <a:ext cx="6474692" cy="532818"/>
          </a:xfrm>
          <a:prstGeom prst="rect">
            <a:avLst/>
          </a:prstGeom>
        </p:spPr>
      </p:pic>
    </p:spTree>
    <p:extLst>
      <p:ext uri="{BB962C8B-B14F-4D97-AF65-F5344CB8AC3E}">
        <p14:creationId xmlns:p14="http://schemas.microsoft.com/office/powerpoint/2010/main" val="4259833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dirty="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endParaRPr lang="en-IN" dirty="0"/>
          </a:p>
          <a:p>
            <a:endParaRPr lang="en-IN" dirty="0"/>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4801314"/>
          </a:xfrm>
          <a:prstGeom prst="rect">
            <a:avLst/>
          </a:prstGeom>
          <a:noFill/>
        </p:spPr>
        <p:txBody>
          <a:bodyPr wrap="square" rtlCol="0">
            <a:spAutoFit/>
          </a:bodyPr>
          <a:lstStyle/>
          <a:p>
            <a:r>
              <a:rPr lang="en-IN" dirty="0"/>
              <a:t>Major Observations:</a:t>
            </a:r>
          </a:p>
          <a:p>
            <a:r>
              <a:rPr lang="en-IN" dirty="0"/>
              <a:t>	Batteries were modelled correctly, i.e. no Simultaneous Charging and Discharging was observed.</a:t>
            </a:r>
          </a:p>
          <a:p>
            <a:r>
              <a:rPr lang="en-IN" dirty="0"/>
              <a:t>	Terminal SOC values (SOC values at end of day) mostly kept close to the original SOC values (beginning of day).</a:t>
            </a:r>
          </a:p>
          <a:p>
            <a:endParaRPr lang="en-IN" dirty="0"/>
          </a:p>
          <a:p>
            <a:r>
              <a:rPr lang="en-IN" dirty="0"/>
              <a:t>Questions:</a:t>
            </a:r>
            <a:br>
              <a:rPr lang="en-IN" dirty="0"/>
            </a:br>
            <a:r>
              <a:rPr lang="en-IN" dirty="0"/>
              <a:t>Currently the EDO Nodes have been modelled as batteries, but different models can be accommodated. What kind of models are </a:t>
            </a:r>
            <a:r>
              <a:rPr lang="en-IN" dirty="0" err="1"/>
              <a:t>Avista</a:t>
            </a:r>
            <a:r>
              <a:rPr lang="en-IN" dirty="0"/>
              <a:t> expecting?</a:t>
            </a:r>
          </a:p>
          <a:p>
            <a:endParaRPr lang="en-IN" dirty="0"/>
          </a:p>
          <a:p>
            <a:r>
              <a:rPr lang="en-IN" dirty="0"/>
              <a:t>What kind of objective function is </a:t>
            </a:r>
            <a:r>
              <a:rPr lang="en-IN" dirty="0" err="1"/>
              <a:t>Avista</a:t>
            </a:r>
            <a:r>
              <a:rPr lang="en-IN" dirty="0"/>
              <a:t> looking to optimize? Currently for line losses, the EDO nodes are operated under direct control, but for price signal inclusion, indirect control can be imposed on the EDO nodes (price signal data will be needed).</a:t>
            </a:r>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645221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5BC18-5EB2-1988-17B0-9A8090E1A376}"/>
              </a:ext>
            </a:extLst>
          </p:cNvPr>
          <p:cNvSpPr>
            <a:spLocks noGrp="1"/>
          </p:cNvSpPr>
          <p:nvPr>
            <p:ph type="title"/>
          </p:nvPr>
        </p:nvSpPr>
        <p:spPr/>
        <p:txBody>
          <a:bodyPr/>
          <a:lstStyle/>
          <a:p>
            <a:r>
              <a:rPr lang="en-IN" dirty="0"/>
              <a:t>Thank You.</a:t>
            </a:r>
          </a:p>
        </p:txBody>
      </p:sp>
      <p:pic>
        <p:nvPicPr>
          <p:cNvPr id="5" name="Content Placeholder 4" descr="A aerial view of a city&#10;&#10;Description automatically generated">
            <a:extLst>
              <a:ext uri="{FF2B5EF4-FFF2-40B4-BE49-F238E27FC236}">
                <a16:creationId xmlns:a16="http://schemas.microsoft.com/office/drawing/2014/main" id="{0D5E4588-6A4B-BA02-9592-12FAD2A25E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7686" y="2491491"/>
            <a:ext cx="5791200" cy="3255264"/>
          </a:xfrm>
        </p:spPr>
      </p:pic>
    </p:spTree>
    <p:extLst>
      <p:ext uri="{BB962C8B-B14F-4D97-AF65-F5344CB8AC3E}">
        <p14:creationId xmlns:p14="http://schemas.microsoft.com/office/powerpoint/2010/main" val="2676712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1C58-41B4-0C23-7E8F-37DF4DAF86E3}"/>
              </a:ext>
            </a:extLst>
          </p:cNvPr>
          <p:cNvSpPr>
            <a:spLocks noGrp="1"/>
          </p:cNvSpPr>
          <p:nvPr>
            <p:ph type="title"/>
          </p:nvPr>
        </p:nvSpPr>
        <p:spPr/>
        <p:txBody>
          <a:bodyPr/>
          <a:lstStyle/>
          <a:p>
            <a:r>
              <a:rPr lang="en-IN" dirty="0"/>
              <a:t>Appendix and References follow</a:t>
            </a:r>
          </a:p>
        </p:txBody>
      </p:sp>
      <p:pic>
        <p:nvPicPr>
          <p:cNvPr id="5" name="Content Placeholder 4" descr="A clock tower in a snowy city&#10;&#10;Description automatically generated">
            <a:extLst>
              <a:ext uri="{FF2B5EF4-FFF2-40B4-BE49-F238E27FC236}">
                <a16:creationId xmlns:a16="http://schemas.microsoft.com/office/drawing/2014/main" id="{034D91B6-81C4-0334-4217-9FC12A1276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5870" y="2141883"/>
            <a:ext cx="4287838" cy="4287838"/>
          </a:xfrm>
        </p:spPr>
      </p:pic>
    </p:spTree>
    <p:extLst>
      <p:ext uri="{BB962C8B-B14F-4D97-AF65-F5344CB8AC3E}">
        <p14:creationId xmlns:p14="http://schemas.microsoft.com/office/powerpoint/2010/main" val="127231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Implementation Details</a:t>
            </a:r>
            <a:endParaRPr lang="en-US" kern="1200" dirty="0">
              <a:solidFill>
                <a:schemeClr val="tx1"/>
              </a:solidFill>
              <a:latin typeface="+mj-lt"/>
              <a:ea typeface="+mj-ea"/>
              <a:cs typeface="+mj-cs"/>
            </a:endParaRP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Platfor</a:t>
            </a:r>
            <a:r>
              <a:rPr lang="en-US" sz="2000" dirty="0"/>
              <a:t>m, Input, Output</a:t>
            </a:r>
            <a:endParaRPr lang="en-US" sz="2000" kern="1200" dirty="0">
              <a:latin typeface="+mn-lt"/>
              <a:ea typeface="+mn-ea"/>
              <a:cs typeface="+mn-cs"/>
            </a:endParaRPr>
          </a:p>
        </p:txBody>
      </p:sp>
      <p:sp>
        <p:nvSpPr>
          <p:cNvPr id="3" name="Rectangle 2">
            <a:extLst>
              <a:ext uri="{FF2B5EF4-FFF2-40B4-BE49-F238E27FC236}">
                <a16:creationId xmlns:a16="http://schemas.microsoft.com/office/drawing/2014/main" id="{182CC51B-D6FF-7BE8-4C0E-F2774C613156}"/>
              </a:ext>
            </a:extLst>
          </p:cNvPr>
          <p:cNvSpPr/>
          <p:nvPr/>
        </p:nvSpPr>
        <p:spPr>
          <a:xfrm>
            <a:off x="225335" y="2081071"/>
            <a:ext cx="3755571" cy="1763486"/>
          </a:xfrm>
          <a:prstGeom prst="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solidFill>
                  <a:schemeClr val="bg1"/>
                </a:solidFill>
              </a:rPr>
              <a:t>Platform:</a:t>
            </a:r>
          </a:p>
          <a:p>
            <a:pPr algn="ctr"/>
            <a:r>
              <a:rPr lang="en-US" sz="1400" dirty="0">
                <a:solidFill>
                  <a:schemeClr val="bg1"/>
                </a:solidFill>
              </a:rPr>
              <a:t>Current Implementation is in </a:t>
            </a:r>
            <a:r>
              <a:rPr lang="en-US" sz="1400" b="1" dirty="0">
                <a:solidFill>
                  <a:schemeClr val="bg1"/>
                </a:solidFill>
              </a:rPr>
              <a:t>MATLAB</a:t>
            </a:r>
            <a:r>
              <a:rPr lang="en-US" sz="1400" dirty="0">
                <a:solidFill>
                  <a:schemeClr val="bg1"/>
                </a:solidFill>
              </a:rPr>
              <a:t>.</a:t>
            </a:r>
          </a:p>
          <a:p>
            <a:pPr algn="ctr"/>
            <a:endParaRPr lang="en-US" sz="1400" dirty="0">
              <a:solidFill>
                <a:schemeClr val="bg1"/>
              </a:solidFill>
            </a:endParaRPr>
          </a:p>
          <a:p>
            <a:pPr algn="ctr"/>
            <a:r>
              <a:rPr lang="en-US" sz="1400" dirty="0">
                <a:solidFill>
                  <a:schemeClr val="bg1"/>
                </a:solidFill>
              </a:rPr>
              <a:t>Model: Multi-Period Non-Linear OPF </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EF27781D-23C5-20C2-9FD6-3039203BBD28}"/>
                  </a:ext>
                </a:extLst>
              </p:cNvPr>
              <p:cNvSpPr/>
              <p:nvPr/>
            </p:nvSpPr>
            <p:spPr>
              <a:xfrm>
                <a:off x="4206241" y="2081071"/>
                <a:ext cx="3676650" cy="455525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t>Inputs: </a:t>
                </a:r>
              </a:p>
              <a:p>
                <a:pPr algn="ctr"/>
                <a:r>
                  <a:rPr lang="en-US" sz="1400" dirty="0"/>
                  <a:t>Inputs are the same as Powerflow variables for a distribution system. That means:</a:t>
                </a:r>
                <a:br>
                  <a:rPr lang="en-US" sz="1400" dirty="0"/>
                </a:br>
                <a:r>
                  <a:rPr lang="en-US" sz="1400" dirty="0"/>
                  <a:t>Topology:</a:t>
                </a:r>
              </a:p>
              <a:p>
                <a:r>
                  <a:rPr lang="en-US" sz="1400" b="1" dirty="0" err="1"/>
                  <a:t>busData</a:t>
                </a:r>
                <a:r>
                  <a:rPr lang="en-US" sz="1400" dirty="0"/>
                  <a:t>: </a:t>
                </a:r>
                <a14:m>
                  <m:oMath xmlns:m="http://schemas.openxmlformats.org/officeDocument/2006/math">
                    <m:d>
                      <m:dPr>
                        <m:ctrlPr>
                          <a:rPr lang="en-US" sz="1400" b="0" i="1" smtClean="0">
                            <a:latin typeface="Cambria Math" panose="02040503050406030204" pitchFamily="18" charset="0"/>
                          </a:rPr>
                        </m:ctrlPr>
                      </m:dPr>
                      <m:e>
                        <m:r>
                          <a:rPr lang="en-US" sz="1400" b="0" i="1" smtClean="0">
                            <a:latin typeface="Cambria Math" panose="02040503050406030204" pitchFamily="18" charset="0"/>
                          </a:rPr>
                          <m:t>∀ </m:t>
                        </m:r>
                        <m:r>
                          <a:rPr lang="en-US" sz="1400" b="0" i="1" smtClean="0">
                            <a:latin typeface="Cambria Math" panose="02040503050406030204" pitchFamily="18" charset="0"/>
                          </a:rPr>
                          <m:t>𝑗</m:t>
                        </m:r>
                        <m:r>
                          <a:rPr lang="en-US" sz="1400" b="0" i="1" smtClean="0">
                            <a:latin typeface="Cambria Math" panose="02040503050406030204" pitchFamily="18" charset="0"/>
                          </a:rPr>
                          <m:t>∈</m:t>
                        </m:r>
                        <m:r>
                          <a:rPr lang="en-US" sz="1400" b="0" i="1" smtClean="0">
                            <a:latin typeface="Cambria Math" panose="02040503050406030204" pitchFamily="18" charset="0"/>
                          </a:rPr>
                          <m:t>𝑁</m:t>
                        </m:r>
                      </m:e>
                    </m:d>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𝐺</m:t>
                            </m:r>
                          </m:sub>
                        </m:sSub>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𝑄</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𝑗</m:t>
                            </m:r>
                          </m:sub>
                        </m:sSub>
                      </m:sub>
                    </m:sSub>
                  </m:oMath>
                </a14:m>
                <a:r>
                  <a:rPr lang="en-US" sz="1400" dirty="0"/>
                  <a:t>,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𝑗</m:t>
                            </m:r>
                          </m:sub>
                        </m:sSub>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𝑄</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𝑗</m:t>
                            </m:r>
                          </m:sub>
                        </m:sSub>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m:t>
                        </m:r>
                        <m:r>
                          <a:rPr lang="en-US" sz="1400" b="0" i="1" smtClean="0">
                            <a:latin typeface="Cambria Math" panose="02040503050406030204" pitchFamily="18" charset="0"/>
                          </a:rPr>
                          <m:t>𝑉</m:t>
                        </m:r>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m:t>
                    </m:r>
                  </m:oMath>
                </a14:m>
                <a:r>
                  <a:rPr lang="en-US" sz="1400" dirty="0"/>
                  <a:t> </a:t>
                </a:r>
                <a14:m>
                  <m:oMath xmlns:m="http://schemas.openxmlformats.org/officeDocument/2006/math">
                    <m:r>
                      <a:rPr lang="en-US" sz="1400" b="0" i="1" dirty="0" smtClean="0">
                        <a:latin typeface="Cambria Math" panose="02040503050406030204" pitchFamily="18" charset="0"/>
                      </a:rPr>
                      <m:t>[</m:t>
                    </m:r>
                    <m:r>
                      <a:rPr lang="en-US" sz="1400" b="0" i="1" dirty="0" smtClean="0">
                        <a:latin typeface="Cambria Math" panose="02040503050406030204" pitchFamily="18" charset="0"/>
                      </a:rPr>
                      <m:t>𝑘𝑊</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𝑘𝑉𝐴𝑟</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𝑘𝑉</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𝑜𝑟</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𝑝𝑢</m:t>
                    </m:r>
                    <m:r>
                      <a:rPr lang="en-US" sz="1400" b="0" i="1" dirty="0" smtClean="0">
                        <a:latin typeface="Cambria Math" panose="02040503050406030204" pitchFamily="18" charset="0"/>
                      </a:rPr>
                      <m:t>]</m:t>
                    </m:r>
                  </m:oMath>
                </a14:m>
                <a:endParaRPr lang="en-US" sz="1400" dirty="0"/>
              </a:p>
              <a:p>
                <a:r>
                  <a:rPr lang="en-US" sz="1400" b="1" dirty="0" err="1"/>
                  <a:t>branchData</a:t>
                </a:r>
                <a:r>
                  <a:rPr lang="en-US" sz="1400" dirty="0"/>
                  <a:t>: </a:t>
                </a:r>
                <a14:m>
                  <m:oMath xmlns:m="http://schemas.openxmlformats.org/officeDocument/2006/math">
                    <m:d>
                      <m:dPr>
                        <m:ctrlPr>
                          <a:rPr lang="en-US" sz="1400" b="0" i="1" smtClean="0">
                            <a:latin typeface="Cambria Math" panose="02040503050406030204" pitchFamily="18" charset="0"/>
                          </a:rPr>
                        </m:ctrlPr>
                      </m:dPr>
                      <m:e>
                        <m:r>
                          <a:rPr lang="en-US" sz="1400" b="0" i="1" smtClean="0">
                            <a:latin typeface="Cambria Math" panose="02040503050406030204" pitchFamily="18" charset="0"/>
                          </a:rPr>
                          <m:t>∀ </m:t>
                        </m:r>
                        <m:r>
                          <m:rPr>
                            <m:sty m:val="p"/>
                          </m:rPr>
                          <a:rPr lang="en-US" sz="1400" b="0" i="0" smtClean="0">
                            <a:latin typeface="Cambria Math" panose="02040503050406030204" pitchFamily="18" charset="0"/>
                          </a:rPr>
                          <m:t>i</m:t>
                        </m:r>
                        <m:r>
                          <a:rPr lang="en-US" sz="1400" b="0" i="1" smtClean="0">
                            <a:latin typeface="Cambria Math" panose="02040503050406030204" pitchFamily="18" charset="0"/>
                          </a:rPr>
                          <m:t>→</m:t>
                        </m:r>
                        <m:r>
                          <a:rPr lang="en-US" sz="1400" b="0" i="1" smtClean="0">
                            <a:latin typeface="Cambria Math" panose="02040503050406030204" pitchFamily="18" charset="0"/>
                          </a:rPr>
                          <m:t>𝑗</m:t>
                        </m:r>
                        <m:r>
                          <a:rPr lang="en-US" sz="1400" b="0" i="1" smtClean="0">
                            <a:latin typeface="Cambria Math" panose="02040503050406030204" pitchFamily="18" charset="0"/>
                          </a:rPr>
                          <m:t>∈</m:t>
                        </m:r>
                        <m:r>
                          <a:rPr lang="en-US" sz="1400" b="0" i="1" smtClean="0">
                            <a:latin typeface="Cambria Math" panose="02040503050406030204" pitchFamily="18" charset="0"/>
                          </a:rPr>
                          <m:t>𝐿</m:t>
                        </m:r>
                      </m:e>
                    </m:d>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𝑍</m:t>
                        </m:r>
                      </m:e>
                      <m:sub>
                        <m:r>
                          <a:rPr lang="en-US" sz="1400" b="0" i="1" smtClean="0">
                            <a:latin typeface="Cambria Math" panose="02040503050406030204" pitchFamily="18" charset="0"/>
                          </a:rPr>
                          <m:t>𝑖𝑗</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𝑖𝑗</m:t>
                        </m:r>
                      </m:sub>
                    </m:sSub>
                    <m:r>
                      <a:rPr lang="en-US" sz="1400" b="0" i="1" smtClean="0">
                        <a:latin typeface="Cambria Math" panose="02040503050406030204" pitchFamily="18" charset="0"/>
                      </a:rPr>
                      <m:t>+</m:t>
                    </m:r>
                    <m:r>
                      <a:rPr lang="en-US" sz="1400" b="0" i="1" smtClean="0">
                        <a:latin typeface="Cambria Math" panose="02040503050406030204" pitchFamily="18" charset="0"/>
                      </a:rPr>
                      <m:t>𝑗</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𝑖𝑗</m:t>
                        </m:r>
                      </m:sub>
                    </m:sSub>
                  </m:oMath>
                </a14:m>
                <a:r>
                  <a:rPr lang="en-US" sz="1400" dirty="0"/>
                  <a:t> </a:t>
                </a:r>
                <a14:m>
                  <m:oMath xmlns:m="http://schemas.openxmlformats.org/officeDocument/2006/math">
                    <m:r>
                      <a:rPr lang="en-US" sz="1400" b="0" i="1" dirty="0" smtClean="0">
                        <a:latin typeface="Cambria Math" panose="02040503050406030204" pitchFamily="18" charset="0"/>
                      </a:rPr>
                      <m:t>[</m:t>
                    </m:r>
                    <m:r>
                      <m:rPr>
                        <m:sty m:val="p"/>
                      </m:rPr>
                      <a:rPr lang="en-US" sz="1400" b="0" i="0" dirty="0" smtClean="0">
                        <a:latin typeface="Cambria Math" panose="02040503050406030204" pitchFamily="18" charset="0"/>
                      </a:rPr>
                      <m:t>Ω</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𝑜𝑟</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𝑝𝑢</m:t>
                    </m:r>
                    <m:r>
                      <a:rPr lang="en-US" sz="1400" b="0" i="1" dirty="0" smtClean="0">
                        <a:latin typeface="Cambria Math" panose="02040503050406030204" pitchFamily="18" charset="0"/>
                      </a:rPr>
                      <m:t>]</m:t>
                    </m:r>
                  </m:oMath>
                </a14:m>
                <a:endParaRPr lang="en-US" sz="1400" dirty="0"/>
              </a:p>
              <a:p>
                <a:r>
                  <a:rPr lang="en-US" sz="1400" b="1" dirty="0"/>
                  <a:t>Power Demand </a:t>
                </a:r>
                <a:r>
                  <a:rPr lang="en-US" sz="1400" dirty="0"/>
                  <a:t>Forecast Profile </a:t>
                </a:r>
                <a14:m>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𝑘𝑊</m:t>
                    </m:r>
                    <m:r>
                      <a:rPr lang="en-US" sz="1400" b="0" i="1" smtClean="0">
                        <a:latin typeface="Cambria Math" panose="02040503050406030204" pitchFamily="18" charset="0"/>
                      </a:rPr>
                      <m:t>]</m:t>
                    </m:r>
                  </m:oMath>
                </a14:m>
                <a:endParaRPr lang="en-US" sz="1400" dirty="0"/>
              </a:p>
              <a:p>
                <a:r>
                  <a:rPr lang="en-US" sz="1400" b="1" dirty="0"/>
                  <a:t>PV</a:t>
                </a:r>
                <a:r>
                  <a:rPr lang="en-US" sz="1400" dirty="0"/>
                  <a:t> Forecast Profile </a:t>
                </a:r>
                <a14:m>
                  <m:oMath xmlns:m="http://schemas.openxmlformats.org/officeDocument/2006/math">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𝑘𝑊</m:t>
                        </m:r>
                      </m:e>
                    </m:d>
                    <m:r>
                      <a:rPr lang="en-US" sz="1400" b="0" i="1" smtClean="0">
                        <a:latin typeface="Cambria Math" panose="02040503050406030204" pitchFamily="18" charset="0"/>
                      </a:rPr>
                      <m:t>𝑜𝑟</m:t>
                    </m:r>
                    <m:r>
                      <a:rPr lang="en-US" sz="1400" b="0" i="1" smtClean="0">
                        <a:latin typeface="Cambria Math" panose="02040503050406030204" pitchFamily="18" charset="0"/>
                      </a:rPr>
                      <m:t> </m:t>
                    </m:r>
                    <m:r>
                      <a:rPr lang="en-US" sz="1400" b="0" i="1" smtClean="0">
                        <a:latin typeface="Cambria Math" panose="02040503050406030204" pitchFamily="18" charset="0"/>
                      </a:rPr>
                      <m:t>𝜆</m:t>
                    </m:r>
                  </m:oMath>
                </a14:m>
                <a:endParaRPr lang="en-US" sz="1400" dirty="0"/>
              </a:p>
              <a:p>
                <a:r>
                  <a:rPr lang="en-US" sz="1400" dirty="0"/>
                  <a:t>PV Real Power/Reactive Power Limits </a:t>
                </a:r>
                <a14:m>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𝑘𝑊</m:t>
                    </m:r>
                    <m:r>
                      <a:rPr lang="en-US" sz="1400" b="0" i="1" smtClean="0">
                        <a:latin typeface="Cambria Math" panose="02040503050406030204" pitchFamily="18" charset="0"/>
                      </a:rPr>
                      <m:t>]</m:t>
                    </m:r>
                  </m:oMath>
                </a14:m>
                <a:endParaRPr lang="en-US" sz="1400" dirty="0"/>
              </a:p>
              <a:p>
                <a:r>
                  <a:rPr lang="en-US" sz="1400" b="1" dirty="0"/>
                  <a:t>Battery Charging/Discharging Limits </a:t>
                </a:r>
                <a14:m>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𝒌𝑾</m:t>
                    </m:r>
                    <m:r>
                      <a:rPr lang="en-US" sz="1400" b="1" i="1" smtClean="0">
                        <a:latin typeface="Cambria Math" panose="02040503050406030204" pitchFamily="18" charset="0"/>
                      </a:rPr>
                      <m:t>]</m:t>
                    </m:r>
                  </m:oMath>
                </a14:m>
                <a:endParaRPr lang="en-US" sz="1400" b="1" dirty="0"/>
              </a:p>
              <a:p>
                <a:r>
                  <a:rPr lang="en-US" sz="1400" b="1" dirty="0"/>
                  <a:t>Battery SOC Limits </a:t>
                </a:r>
                <a14:m>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𝒌𝑾𝒉</m:t>
                    </m:r>
                    <m:r>
                      <a:rPr lang="en-US" sz="1400" b="1" i="1" smtClean="0">
                        <a:latin typeface="Cambria Math" panose="02040503050406030204" pitchFamily="18" charset="0"/>
                      </a:rPr>
                      <m:t>]</m:t>
                    </m:r>
                  </m:oMath>
                </a14:m>
                <a:endParaRPr lang="en-US" sz="1400" b="1" dirty="0"/>
              </a:p>
              <a:p>
                <a:r>
                  <a:rPr lang="en-US" sz="1400" dirty="0"/>
                  <a:t>What kind of objective function? Cost of Generation? Then give an estimate of Cost of substation power, cost of battery charging and cost of discharging power </a:t>
                </a:r>
                <a14:m>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𝑘𝑊</m:t>
                    </m:r>
                    <m:r>
                      <a:rPr lang="en-US" sz="1400" b="0" i="1" smtClean="0">
                        <a:latin typeface="Cambria Math" panose="02040503050406030204" pitchFamily="18" charset="0"/>
                      </a:rPr>
                      <m:t>]</m:t>
                    </m:r>
                  </m:oMath>
                </a14:m>
                <a:r>
                  <a:rPr lang="en-US" sz="1400" dirty="0"/>
                  <a:t>.</a:t>
                </a:r>
              </a:p>
              <a:p>
                <a:pPr algn="ctr"/>
                <a:endParaRPr lang="en-US" sz="1400" dirty="0"/>
              </a:p>
              <a:p>
                <a:pPr algn="ctr"/>
                <a:endParaRPr lang="en-US" sz="1400" dirty="0"/>
              </a:p>
            </p:txBody>
          </p:sp>
        </mc:Choice>
        <mc:Fallback>
          <p:sp>
            <p:nvSpPr>
              <p:cNvPr id="8" name="Rectangle 7">
                <a:extLst>
                  <a:ext uri="{FF2B5EF4-FFF2-40B4-BE49-F238E27FC236}">
                    <a16:creationId xmlns:a16="http://schemas.microsoft.com/office/drawing/2014/main" id="{EF27781D-23C5-20C2-9FD6-3039203BBD28}"/>
                  </a:ext>
                </a:extLst>
              </p:cNvPr>
              <p:cNvSpPr>
                <a:spLocks noRot="1" noChangeAspect="1" noMove="1" noResize="1" noEditPoints="1" noAdjustHandles="1" noChangeArrowheads="1" noChangeShapeType="1" noTextEdit="1"/>
              </p:cNvSpPr>
              <p:nvPr/>
            </p:nvSpPr>
            <p:spPr>
              <a:xfrm>
                <a:off x="4206241" y="2081071"/>
                <a:ext cx="3676650" cy="4555256"/>
              </a:xfrm>
              <a:prstGeom prst="rect">
                <a:avLst/>
              </a:prstGeom>
              <a:blipFill>
                <a:blip r:embed="rId2"/>
                <a:stretch>
                  <a:fillRect l="-49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4FC54133-8CE4-1C01-F7F1-49E060D7D2C1}"/>
                  </a:ext>
                </a:extLst>
              </p:cNvPr>
              <p:cNvSpPr/>
              <p:nvPr/>
            </p:nvSpPr>
            <p:spPr>
              <a:xfrm>
                <a:off x="8108226" y="2081071"/>
                <a:ext cx="3676650" cy="4555256"/>
              </a:xfrm>
              <a:prstGeom prst="rect">
                <a:avLst/>
              </a:prstGeom>
              <a:solidFill>
                <a:srgbClr val="00B0F0"/>
              </a:solidFill>
              <a:ln>
                <a:solidFill>
                  <a:schemeClr val="accent3"/>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solidFill>
                      <a:schemeClr val="bg1"/>
                    </a:solidFill>
                  </a:rPr>
                  <a:t>Outputs:</a:t>
                </a:r>
              </a:p>
              <a:p>
                <a:r>
                  <a:rPr lang="en-US" sz="1400" b="1" dirty="0">
                    <a:solidFill>
                      <a:schemeClr val="bg1"/>
                    </a:solidFill>
                  </a:rPr>
                  <a:t>Optimal value of the objective function (say, line losses </a:t>
                </a:r>
                <a14:m>
                  <m:oMath xmlns:m="http://schemas.openxmlformats.org/officeDocument/2006/math">
                    <m:sSub>
                      <m:sSubPr>
                        <m:ctrlPr>
                          <a:rPr lang="en-US" sz="1400" b="1" i="1" smtClean="0">
                            <a:solidFill>
                              <a:schemeClr val="bg1"/>
                            </a:solidFill>
                            <a:latin typeface="Cambria Math" panose="02040503050406030204" pitchFamily="18" charset="0"/>
                          </a:rPr>
                        </m:ctrlPr>
                      </m:sSubPr>
                      <m:e>
                        <m:r>
                          <a:rPr lang="en-US" sz="1400" b="1" i="1" smtClean="0">
                            <a:solidFill>
                              <a:schemeClr val="bg1"/>
                            </a:solidFill>
                            <a:latin typeface="Cambria Math" panose="02040503050406030204" pitchFamily="18" charset="0"/>
                          </a:rPr>
                          <m:t>𝑷</m:t>
                        </m:r>
                      </m:e>
                      <m:sub>
                        <m:r>
                          <a:rPr lang="en-US" sz="1400" b="1" i="1" smtClean="0">
                            <a:solidFill>
                              <a:schemeClr val="bg1"/>
                            </a:solidFill>
                            <a:latin typeface="Cambria Math" panose="02040503050406030204" pitchFamily="18" charset="0"/>
                          </a:rPr>
                          <m:t>𝑳𝒐𝒔𝒔</m:t>
                        </m:r>
                      </m:sub>
                    </m:sSub>
                  </m:oMath>
                </a14:m>
                <a:r>
                  <a:rPr lang="en-US" sz="1400" b="1" dirty="0">
                    <a:solidFill>
                      <a:schemeClr val="bg1"/>
                    </a:solidFill>
                  </a:rPr>
                  <a:t> in </a:t>
                </a:r>
                <a14:m>
                  <m:oMath xmlns:m="http://schemas.openxmlformats.org/officeDocument/2006/math">
                    <m:r>
                      <a:rPr lang="en-US" sz="1400" b="1" i="1" smtClean="0">
                        <a:solidFill>
                          <a:schemeClr val="bg1"/>
                        </a:solidFill>
                        <a:latin typeface="Cambria Math" panose="02040503050406030204" pitchFamily="18" charset="0"/>
                      </a:rPr>
                      <m:t>𝒌𝑾</m:t>
                    </m:r>
                  </m:oMath>
                </a14:m>
                <a:r>
                  <a:rPr lang="en-US" sz="1400" dirty="0">
                    <a:solidFill>
                      <a:schemeClr val="bg1"/>
                    </a:solidFill>
                  </a:rPr>
                  <a:t> or Cost of generation in </a:t>
                </a:r>
                <a14:m>
                  <m:oMath xmlns:m="http://schemas.openxmlformats.org/officeDocument/2006/math">
                    <m:r>
                      <a:rPr lang="en-US" sz="1400" b="0" i="1" smtClean="0">
                        <a:solidFill>
                          <a:schemeClr val="bg1"/>
                        </a:solidFill>
                        <a:latin typeface="Cambria Math" panose="02040503050406030204" pitchFamily="18" charset="0"/>
                      </a:rPr>
                      <m:t>$</m:t>
                    </m:r>
                  </m:oMath>
                </a14:m>
                <a:r>
                  <a:rPr lang="en-US" sz="1400" dirty="0">
                    <a:solidFill>
                      <a:schemeClr val="bg1"/>
                    </a:solidFill>
                  </a:rPr>
                  <a:t>).</a:t>
                </a:r>
              </a:p>
              <a:p>
                <a:endParaRPr lang="en-US" sz="1400" dirty="0">
                  <a:solidFill>
                    <a:schemeClr val="bg1"/>
                  </a:solidFill>
                </a:endParaRPr>
              </a:p>
              <a:p>
                <a:r>
                  <a:rPr lang="en-US" sz="1400" dirty="0">
                    <a:solidFill>
                      <a:schemeClr val="bg1"/>
                    </a:solidFill>
                  </a:rPr>
                  <a:t>All state/control/output optimal variables. Such as:</a:t>
                </a:r>
                <a:br>
                  <a:rPr lang="en-US" sz="1400" dirty="0">
                    <a:solidFill>
                      <a:schemeClr val="bg1"/>
                    </a:solidFill>
                  </a:rPr>
                </a:br>
                <a:r>
                  <a:rPr lang="en-US" sz="1400" dirty="0">
                    <a:solidFill>
                      <a:schemeClr val="bg1"/>
                    </a:solidFill>
                  </a:rPr>
                  <a:t>The nine optimization variables for all time instances across the horizon: </a:t>
                </a:r>
                <a14:m>
                  <m:oMath xmlns:m="http://schemas.openxmlformats.org/officeDocument/2006/math">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𝑖𝑗</m:t>
                        </m:r>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𝑄</m:t>
                        </m:r>
                      </m:e>
                      <m:sub>
                        <m:r>
                          <a:rPr lang="en-US" sz="1400" b="0" i="1" smtClean="0">
                            <a:solidFill>
                              <a:schemeClr val="bg1"/>
                            </a:solidFill>
                            <a:latin typeface="Cambria Math" panose="02040503050406030204" pitchFamily="18" charset="0"/>
                          </a:rPr>
                          <m:t>𝑖𝑗</m:t>
                        </m:r>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𝑙</m:t>
                        </m:r>
                      </m:e>
                      <m:sub>
                        <m:r>
                          <a:rPr lang="en-US" sz="1400" b="0" i="1" smtClean="0">
                            <a:solidFill>
                              <a:schemeClr val="bg1"/>
                            </a:solidFill>
                            <a:latin typeface="Cambria Math" panose="02040503050406030204" pitchFamily="18" charset="0"/>
                          </a:rPr>
                          <m:t>𝑖𝑗</m:t>
                        </m:r>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𝑣</m:t>
                        </m:r>
                      </m:e>
                      <m:sub>
                        <m:r>
                          <a:rPr lang="en-US" sz="1400" b="0" i="1" smtClean="0">
                            <a:solidFill>
                              <a:schemeClr val="bg1"/>
                            </a:solidFill>
                            <a:latin typeface="Cambria Math" panose="02040503050406030204" pitchFamily="18" charset="0"/>
                          </a:rPr>
                          <m:t>𝑗</m:t>
                        </m:r>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𝐵</m:t>
                        </m:r>
                      </m:e>
                      <m:sub>
                        <m:r>
                          <a:rPr lang="en-US" sz="1400" b="0" i="1" smtClean="0">
                            <a:solidFill>
                              <a:schemeClr val="bg1"/>
                            </a:solidFill>
                            <a:latin typeface="Cambria Math" panose="02040503050406030204" pitchFamily="18" charset="0"/>
                          </a:rPr>
                          <m:t>𝑗</m:t>
                        </m:r>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𝑃</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𝑐</m:t>
                            </m:r>
                          </m:e>
                          <m:sub>
                            <m:r>
                              <a:rPr lang="en-US" sz="1400" b="0" i="1" smtClean="0">
                                <a:solidFill>
                                  <a:schemeClr val="bg1"/>
                                </a:solidFill>
                                <a:latin typeface="Cambria Math" panose="02040503050406030204" pitchFamily="18" charset="0"/>
                              </a:rPr>
                              <m:t>𝑗</m:t>
                            </m:r>
                          </m:sub>
                        </m:sSub>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𝑃</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𝑑</m:t>
                            </m:r>
                          </m:e>
                          <m:sub>
                            <m:r>
                              <a:rPr lang="en-US" sz="1400" b="0" i="1" smtClean="0">
                                <a:solidFill>
                                  <a:schemeClr val="bg1"/>
                                </a:solidFill>
                                <a:latin typeface="Cambria Math" panose="02040503050406030204" pitchFamily="18" charset="0"/>
                              </a:rPr>
                              <m:t>𝑗</m:t>
                            </m:r>
                          </m:sub>
                        </m:sSub>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𝐵</m:t>
                            </m:r>
                          </m:e>
                          <m:sub>
                            <m:r>
                              <a:rPr lang="en-US" sz="1400" b="0" i="1" smtClean="0">
                                <a:solidFill>
                                  <a:schemeClr val="bg1"/>
                                </a:solidFill>
                                <a:latin typeface="Cambria Math" panose="02040503050406030204" pitchFamily="18" charset="0"/>
                              </a:rPr>
                              <m:t>𝑗</m:t>
                            </m:r>
                          </m:sub>
                        </m:sSub>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 </m:t>
                    </m:r>
                    <m:r>
                      <a:rPr lang="en-US" sz="1400" b="0" i="1" smtClean="0">
                        <a:solidFill>
                          <a:schemeClr val="bg1"/>
                        </a:solidFill>
                        <a:latin typeface="Cambria Math" panose="02040503050406030204" pitchFamily="18" charset="0"/>
                      </a:rPr>
                      <m:t>𝑡</m:t>
                    </m:r>
                    <m:r>
                      <a:rPr lang="en-US" sz="1400" b="0" i="1" smtClean="0">
                        <a:solidFill>
                          <a:schemeClr val="bg1"/>
                        </a:solidFill>
                        <a:latin typeface="Cambria Math" panose="02040503050406030204" pitchFamily="18" charset="0"/>
                      </a:rPr>
                      <m:t>∈</m:t>
                    </m:r>
                    <m:d>
                      <m:dPr>
                        <m:begChr m:val="["/>
                        <m:endChr m:val="]"/>
                        <m:ctrlPr>
                          <a:rPr lang="en-US" sz="1400" b="0" i="1" smtClean="0">
                            <a:solidFill>
                              <a:schemeClr val="bg1"/>
                            </a:solidFill>
                            <a:latin typeface="Cambria Math" panose="02040503050406030204" pitchFamily="18" charset="0"/>
                          </a:rPr>
                        </m:ctrlPr>
                      </m:dPr>
                      <m:e>
                        <m:r>
                          <a:rPr lang="en-IN" sz="1400" b="0" i="1" smtClean="0">
                            <a:solidFill>
                              <a:schemeClr val="bg1"/>
                            </a:solidFill>
                            <a:latin typeface="Cambria Math" panose="02040503050406030204" pitchFamily="18" charset="0"/>
                          </a:rPr>
                          <m:t>1</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𝑇</m:t>
                        </m:r>
                      </m:e>
                    </m:d>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𝑗</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𝑁</m:t>
                    </m:r>
                    <m:r>
                      <a:rPr lang="en-US" sz="1400" b="0" i="1" smtClean="0">
                        <a:solidFill>
                          <a:schemeClr val="bg1"/>
                        </a:solidFill>
                        <a:latin typeface="Cambria Math" panose="02040503050406030204" pitchFamily="18" charset="0"/>
                      </a:rPr>
                      <m:t>, </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𝑖</m:t>
                        </m:r>
                        <m:r>
                          <a:rPr lang="en-IN"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𝑗</m:t>
                        </m:r>
                      </m:e>
                    </m:d>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𝐿</m:t>
                    </m:r>
                  </m:oMath>
                </a14:m>
                <a:endParaRPr lang="en-US" sz="1400" dirty="0">
                  <a:solidFill>
                    <a:schemeClr val="bg1"/>
                  </a:solidFill>
                </a:endParaRPr>
              </a:p>
              <a:p>
                <a:endParaRPr lang="en-US" sz="1400" dirty="0">
                  <a:solidFill>
                    <a:schemeClr val="bg1"/>
                  </a:solidFill>
                </a:endParaRPr>
              </a:p>
              <a:p>
                <a:r>
                  <a:rPr lang="en-US" sz="1400" dirty="0">
                    <a:solidFill>
                      <a:schemeClr val="bg1"/>
                    </a:solidFill>
                  </a:rPr>
                  <a:t>Output variables such as Substation Power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𝑆𝑢𝑏𝑠</m:t>
                        </m:r>
                      </m:sub>
                    </m:sSub>
                  </m:oMath>
                </a14:m>
                <a:r>
                  <a:rPr lang="en-US" sz="1400" dirty="0">
                    <a:solidFill>
                      <a:schemeClr val="bg1"/>
                    </a:solidFill>
                  </a:rPr>
                  <a:t>.</a:t>
                </a:r>
              </a:p>
              <a:p>
                <a:endParaRPr lang="en-US" sz="1400" dirty="0">
                  <a:solidFill>
                    <a:schemeClr val="bg1"/>
                  </a:solidFill>
                </a:endParaRPr>
              </a:p>
              <a:p>
                <a:r>
                  <a:rPr lang="en-US" sz="1400" dirty="0">
                    <a:solidFill>
                      <a:schemeClr val="bg1"/>
                    </a:solidFill>
                  </a:rPr>
                  <a:t>Any other relevant variables.</a:t>
                </a:r>
              </a:p>
              <a:p>
                <a:pPr algn="ctr"/>
                <a:endParaRPr lang="en-US" sz="1400" dirty="0"/>
              </a:p>
              <a:p>
                <a:pPr algn="ctr"/>
                <a:endParaRPr lang="en-US" sz="1400" dirty="0"/>
              </a:p>
              <a:p>
                <a:pPr algn="ctr"/>
                <a:endParaRPr lang="en-US" sz="1400" dirty="0"/>
              </a:p>
            </p:txBody>
          </p:sp>
        </mc:Choice>
        <mc:Fallback>
          <p:sp>
            <p:nvSpPr>
              <p:cNvPr id="13" name="Rectangle 12">
                <a:extLst>
                  <a:ext uri="{FF2B5EF4-FFF2-40B4-BE49-F238E27FC236}">
                    <a16:creationId xmlns:a16="http://schemas.microsoft.com/office/drawing/2014/main" id="{4FC54133-8CE4-1C01-F7F1-49E060D7D2C1}"/>
                  </a:ext>
                </a:extLst>
              </p:cNvPr>
              <p:cNvSpPr>
                <a:spLocks noRot="1" noChangeAspect="1" noMove="1" noResize="1" noEditPoints="1" noAdjustHandles="1" noChangeArrowheads="1" noChangeShapeType="1" noTextEdit="1"/>
              </p:cNvSpPr>
              <p:nvPr/>
            </p:nvSpPr>
            <p:spPr>
              <a:xfrm>
                <a:off x="8108226" y="2081071"/>
                <a:ext cx="3676650" cy="4555256"/>
              </a:xfrm>
              <a:prstGeom prst="rect">
                <a:avLst/>
              </a:prstGeom>
              <a:blipFill>
                <a:blip r:embed="rId3"/>
                <a:stretch>
                  <a:fillRect l="-497" r="-662"/>
                </a:stretch>
              </a:blipFill>
              <a:ln>
                <a:solidFill>
                  <a:schemeClr val="accent3"/>
                </a:solidFill>
              </a:ln>
            </p:spPr>
            <p:txBody>
              <a:bodyPr/>
              <a:lstStyle/>
              <a:p>
                <a:r>
                  <a:rPr lang="en-IN">
                    <a:noFill/>
                  </a:rPr>
                  <a:t> </a:t>
                </a:r>
              </a:p>
            </p:txBody>
          </p:sp>
        </mc:Fallback>
      </mc:AlternateContent>
      <p:sp>
        <p:nvSpPr>
          <p:cNvPr id="4" name="Rectangle 3">
            <a:extLst>
              <a:ext uri="{FF2B5EF4-FFF2-40B4-BE49-F238E27FC236}">
                <a16:creationId xmlns:a16="http://schemas.microsoft.com/office/drawing/2014/main" id="{0DE8B74D-8A9A-BD93-C15D-CF4CF1975AA4}"/>
              </a:ext>
            </a:extLst>
          </p:cNvPr>
          <p:cNvSpPr/>
          <p:nvPr/>
        </p:nvSpPr>
        <p:spPr>
          <a:xfrm>
            <a:off x="318407" y="4028421"/>
            <a:ext cx="3249386" cy="24295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needed to be exchanged between EDO Nodes and my area optimization controller. (depends on objective function)</a:t>
            </a:r>
          </a:p>
          <a:p>
            <a:pPr algn="ctr"/>
            <a:endParaRPr lang="en-US" dirty="0"/>
          </a:p>
          <a:p>
            <a:pPr algn="ctr"/>
            <a:r>
              <a:rPr lang="en-US" dirty="0"/>
              <a:t>Communication among OpenDSO nodes.</a:t>
            </a:r>
          </a:p>
        </p:txBody>
      </p:sp>
    </p:spTree>
    <p:extLst>
      <p:ext uri="{BB962C8B-B14F-4D97-AF65-F5344CB8AC3E}">
        <p14:creationId xmlns:p14="http://schemas.microsoft.com/office/powerpoint/2010/main" val="195686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Implementation Details</a:t>
            </a:r>
            <a:endParaRPr lang="en-US" kern="1200" dirty="0">
              <a:solidFill>
                <a:schemeClr val="tx1"/>
              </a:solidFill>
              <a:latin typeface="+mj-lt"/>
              <a:ea typeface="+mj-ea"/>
              <a:cs typeface="+mj-cs"/>
            </a:endParaRP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Optimization Algorithm Needs</a:t>
            </a:r>
          </a:p>
        </p:txBody>
      </p:sp>
      <p:sp>
        <p:nvSpPr>
          <p:cNvPr id="8" name="Rectangle 7">
            <a:extLst>
              <a:ext uri="{FF2B5EF4-FFF2-40B4-BE49-F238E27FC236}">
                <a16:creationId xmlns:a16="http://schemas.microsoft.com/office/drawing/2014/main" id="{EF27781D-23C5-20C2-9FD6-3039203BBD28}"/>
              </a:ext>
            </a:extLst>
          </p:cNvPr>
          <p:cNvSpPr/>
          <p:nvPr/>
        </p:nvSpPr>
        <p:spPr>
          <a:xfrm>
            <a:off x="661916" y="2081071"/>
            <a:ext cx="10770105" cy="455525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t>Inputs: </a:t>
            </a:r>
            <a:r>
              <a:rPr lang="en-US" sz="1400" dirty="0"/>
              <a:t>Data needs for Topology </a:t>
            </a:r>
          </a:p>
          <a:p>
            <a:pPr marL="285750" indent="-285750">
              <a:buFont typeface="Arial" panose="020B0604020202020204" pitchFamily="34" charset="0"/>
              <a:buChar char="•"/>
            </a:pPr>
            <a:r>
              <a:rPr lang="en-US" sz="1400" dirty="0"/>
              <a:t>Branch </a:t>
            </a:r>
          </a:p>
          <a:p>
            <a:pPr marL="742950" lvl="1" indent="-285750">
              <a:buFont typeface="Arial" panose="020B0604020202020204" pitchFamily="34" charset="0"/>
              <a:buChar char="•"/>
            </a:pPr>
            <a:r>
              <a:rPr lang="en-US" sz="1400" dirty="0"/>
              <a:t>To Node, From Node, RX </a:t>
            </a:r>
          </a:p>
          <a:p>
            <a:pPr marL="285750" indent="-285750">
              <a:buFont typeface="Arial" panose="020B0604020202020204" pitchFamily="34" charset="0"/>
              <a:buChar char="•"/>
            </a:pPr>
            <a:r>
              <a:rPr lang="en-US" sz="1400" dirty="0"/>
              <a:t>Bus </a:t>
            </a:r>
          </a:p>
          <a:p>
            <a:pPr marL="742950" lvl="1" indent="-285750">
              <a:buFont typeface="Arial" panose="020B0604020202020204" pitchFamily="34" charset="0"/>
              <a:buChar char="•"/>
            </a:pPr>
            <a:r>
              <a:rPr lang="en-US" sz="1400" dirty="0"/>
              <a:t>Controllable </a:t>
            </a:r>
          </a:p>
          <a:p>
            <a:pPr marL="1200150" lvl="2" indent="-285750">
              <a:buFont typeface="Arial" panose="020B0604020202020204" pitchFamily="34" charset="0"/>
              <a:buChar char="•"/>
            </a:pPr>
            <a:r>
              <a:rPr lang="en-US" sz="1400" dirty="0"/>
              <a:t>Base PQ </a:t>
            </a:r>
          </a:p>
          <a:p>
            <a:pPr marL="742950" lvl="1" indent="-285750">
              <a:buFont typeface="Arial" panose="020B0604020202020204" pitchFamily="34" charset="0"/>
              <a:buChar char="•"/>
            </a:pPr>
            <a:r>
              <a:rPr lang="en-US" sz="1400" dirty="0"/>
              <a:t>Static Load PQ </a:t>
            </a:r>
          </a:p>
          <a:p>
            <a:pPr marL="1200150" lvl="2" indent="-285750">
              <a:buFont typeface="Arial" panose="020B0604020202020204" pitchFamily="34" charset="0"/>
              <a:buChar char="•"/>
            </a:pPr>
            <a:r>
              <a:rPr lang="en-US" sz="1400" dirty="0"/>
              <a:t>Allocation Factor </a:t>
            </a:r>
          </a:p>
          <a:p>
            <a:pPr marL="285750" indent="-285750">
              <a:buFont typeface="Arial" panose="020B0604020202020204" pitchFamily="34" charset="0"/>
              <a:buChar char="•"/>
            </a:pPr>
            <a:r>
              <a:rPr lang="en-US" sz="1400" dirty="0"/>
              <a:t>Devices </a:t>
            </a:r>
          </a:p>
          <a:p>
            <a:pPr marL="742950" lvl="1" indent="-285750">
              <a:buFont typeface="Arial" panose="020B0604020202020204" pitchFamily="34" charset="0"/>
              <a:buChar char="•"/>
            </a:pPr>
            <a:r>
              <a:rPr lang="en-US" sz="1400" dirty="0"/>
              <a:t>Discover Buses and Branches for Section that it is optimizing </a:t>
            </a:r>
          </a:p>
          <a:p>
            <a:pPr marL="742950" lvl="1" indent="-285750">
              <a:buFont typeface="Arial" panose="020B0604020202020204" pitchFamily="34" charset="0"/>
              <a:buChar char="•"/>
            </a:pPr>
            <a:r>
              <a:rPr lang="en-US" sz="1400" dirty="0"/>
              <a:t>Discover List of Upstream Neighbors and Downstream Neighbors </a:t>
            </a:r>
          </a:p>
          <a:p>
            <a:pPr marL="742950" lvl="1" indent="-285750">
              <a:buFont typeface="Arial" panose="020B0604020202020204" pitchFamily="34" charset="0"/>
              <a:buChar char="•"/>
            </a:pPr>
            <a:r>
              <a:rPr lang="en-US" sz="1400" dirty="0"/>
              <a:t>Subscribe to their Parameters </a:t>
            </a:r>
          </a:p>
          <a:p>
            <a:pPr algn="ctr"/>
            <a:endParaRPr lang="en-US" sz="1400" dirty="0"/>
          </a:p>
          <a:p>
            <a:pPr algn="ctr"/>
            <a:endParaRPr lang="en-US" sz="1400" dirty="0"/>
          </a:p>
        </p:txBody>
      </p:sp>
    </p:spTree>
    <p:extLst>
      <p:ext uri="{BB962C8B-B14F-4D97-AF65-F5344CB8AC3E}">
        <p14:creationId xmlns:p14="http://schemas.microsoft.com/office/powerpoint/2010/main" val="4044243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Implementation Details</a:t>
            </a:r>
            <a:endParaRPr lang="en-US" kern="1200" dirty="0">
              <a:solidFill>
                <a:schemeClr val="tx1"/>
              </a:solidFill>
              <a:latin typeface="+mj-lt"/>
              <a:ea typeface="+mj-ea"/>
              <a:cs typeface="+mj-cs"/>
            </a:endParaRP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Optimization Algorithm Needs</a:t>
            </a:r>
          </a:p>
        </p:txBody>
      </p:sp>
      <p:sp>
        <p:nvSpPr>
          <p:cNvPr id="8" name="Rectangle 7">
            <a:extLst>
              <a:ext uri="{FF2B5EF4-FFF2-40B4-BE49-F238E27FC236}">
                <a16:creationId xmlns:a16="http://schemas.microsoft.com/office/drawing/2014/main" id="{EF27781D-23C5-20C2-9FD6-3039203BBD28}"/>
              </a:ext>
            </a:extLst>
          </p:cNvPr>
          <p:cNvSpPr/>
          <p:nvPr/>
        </p:nvSpPr>
        <p:spPr>
          <a:xfrm>
            <a:off x="661916" y="2081071"/>
            <a:ext cx="10770105" cy="455525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t>Inputs: </a:t>
            </a:r>
            <a:r>
              <a:rPr lang="en-US" sz="1400" dirty="0"/>
              <a:t>Data needs from In Zone Devices </a:t>
            </a:r>
          </a:p>
          <a:p>
            <a:pPr marL="742950" lvl="1" indent="-285750">
              <a:buFont typeface="Arial" panose="020B0604020202020204" pitchFamily="34" charset="0"/>
              <a:buChar char="•"/>
            </a:pPr>
            <a:r>
              <a:rPr lang="en-US" sz="1400" dirty="0"/>
              <a:t>Cap Bank </a:t>
            </a:r>
          </a:p>
          <a:p>
            <a:pPr marL="1200150" lvl="2" indent="-285750">
              <a:buFont typeface="Arial" panose="020B0604020202020204" pitchFamily="34" charset="0"/>
              <a:buChar char="•"/>
            </a:pPr>
            <a:r>
              <a:rPr lang="en-US" sz="1400" dirty="0"/>
              <a:t>Status </a:t>
            </a:r>
          </a:p>
          <a:p>
            <a:pPr marL="1200150" lvl="2" indent="-285750">
              <a:buFont typeface="Arial" panose="020B0604020202020204" pitchFamily="34" charset="0"/>
              <a:buChar char="•"/>
            </a:pPr>
            <a:r>
              <a:rPr lang="en-US" sz="1400" dirty="0"/>
              <a:t>Simple Expected Behavior </a:t>
            </a:r>
          </a:p>
          <a:p>
            <a:pPr marL="1657350" lvl="3" indent="-285750">
              <a:buFont typeface="Arial" panose="020B0604020202020204" pitchFamily="34" charset="0"/>
              <a:buChar char="•"/>
            </a:pPr>
            <a:r>
              <a:rPr lang="en-US" sz="1400" dirty="0"/>
              <a:t>Discussion: Need to establish a method to correlate measurements and model with expected controls actions. </a:t>
            </a:r>
          </a:p>
          <a:p>
            <a:pPr marL="742950" lvl="1" indent="-285750">
              <a:buFont typeface="Arial" panose="020B0604020202020204" pitchFamily="34" charset="0"/>
              <a:buChar char="•"/>
            </a:pPr>
            <a:r>
              <a:rPr lang="en-US" sz="1400" dirty="0"/>
              <a:t>Regulator </a:t>
            </a:r>
          </a:p>
          <a:p>
            <a:pPr marL="1200150" lvl="2" indent="-285750">
              <a:buFont typeface="Arial" panose="020B0604020202020204" pitchFamily="34" charset="0"/>
              <a:buChar char="•"/>
            </a:pPr>
            <a:r>
              <a:rPr lang="en-US" sz="1400" dirty="0"/>
              <a:t>Tap Position </a:t>
            </a:r>
          </a:p>
          <a:p>
            <a:pPr marL="1200150" lvl="2" indent="-285750">
              <a:buFont typeface="Arial" panose="020B0604020202020204" pitchFamily="34" charset="0"/>
              <a:buChar char="•"/>
            </a:pPr>
            <a:r>
              <a:rPr lang="en-US" sz="1400" dirty="0"/>
              <a:t>Simple Expected Behavior </a:t>
            </a:r>
          </a:p>
          <a:p>
            <a:pPr marL="1200150" lvl="2" indent="-285750">
              <a:buFont typeface="Arial" panose="020B0604020202020204" pitchFamily="34" charset="0"/>
              <a:buChar char="•"/>
            </a:pPr>
            <a:r>
              <a:rPr lang="en-US" sz="1400" dirty="0"/>
              <a:t>Discussion: Need to establish a method to correlate measurements and model with expected controls actions. </a:t>
            </a:r>
          </a:p>
          <a:p>
            <a:pPr marL="285750" indent="-285750">
              <a:buFont typeface="Arial" panose="020B0604020202020204" pitchFamily="34" charset="0"/>
              <a:buChar char="•"/>
            </a:pPr>
            <a:r>
              <a:rPr lang="en-US" sz="1400" dirty="0"/>
              <a:t>Other Measurement Devices Data Needs </a:t>
            </a:r>
          </a:p>
          <a:p>
            <a:pPr marL="742950" lvl="1" indent="-285750">
              <a:buFont typeface="Arial" panose="020B0604020202020204" pitchFamily="34" charset="0"/>
              <a:buChar char="•"/>
            </a:pPr>
            <a:r>
              <a:rPr lang="en-US" sz="1400" dirty="0"/>
              <a:t>For Static Load Calibration </a:t>
            </a:r>
          </a:p>
          <a:p>
            <a:pPr marL="742950" lvl="1" indent="-285750">
              <a:buFont typeface="Arial" panose="020B0604020202020204" pitchFamily="34" charset="0"/>
              <a:buChar char="•"/>
            </a:pPr>
            <a:r>
              <a:rPr lang="en-US" sz="1400" dirty="0"/>
              <a:t>Solution Feedback </a:t>
            </a:r>
          </a:p>
          <a:p>
            <a:pPr algn="ctr"/>
            <a:endParaRPr lang="en-US" sz="1400" dirty="0"/>
          </a:p>
          <a:p>
            <a:pPr algn="ctr"/>
            <a:endParaRPr lang="en-US" sz="1400" dirty="0"/>
          </a:p>
        </p:txBody>
      </p:sp>
    </p:spTree>
    <p:extLst>
      <p:ext uri="{BB962C8B-B14F-4D97-AF65-F5344CB8AC3E}">
        <p14:creationId xmlns:p14="http://schemas.microsoft.com/office/powerpoint/2010/main" val="3871372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p:txBody>
          <a:bodyPr/>
          <a:lstStyle/>
          <a:p>
            <a:r>
              <a:rPr lang="en-US" dirty="0"/>
              <a:t>Overall Scope of the problem</a:t>
            </a:r>
            <a:br>
              <a:rPr lang="en-US" dirty="0"/>
            </a:br>
            <a:r>
              <a:rPr lang="en-US" sz="1800" dirty="0"/>
              <a:t>Algorithm and Communication Architecture</a:t>
            </a:r>
            <a:endParaRPr lang="en-US" dirty="0"/>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859411" y="1862430"/>
            <a:ext cx="1299754" cy="4286531"/>
          </a:xfrm>
        </p:spPr>
        <p:txBody>
          <a:bodyPr/>
          <a:lstStyle/>
          <a:p>
            <a:pPr marL="0" indent="0">
              <a:buNone/>
            </a:pPr>
            <a:r>
              <a:rPr lang="en-US" sz="1200" dirty="0" err="1"/>
              <a:t>OpenDSO</a:t>
            </a:r>
            <a:r>
              <a:rPr lang="en-US" sz="1200" dirty="0"/>
              <a:t>-System Operator (Forecast)</a:t>
            </a:r>
          </a:p>
          <a:p>
            <a:pPr marL="0" indent="0">
              <a:buNone/>
            </a:pPr>
            <a:r>
              <a:rPr lang="en-US" sz="1200" dirty="0" err="1"/>
              <a:t>OpenDSO</a:t>
            </a:r>
            <a:r>
              <a:rPr lang="en-US" sz="1200" dirty="0"/>
              <a:t>-Measurement Devices</a:t>
            </a:r>
          </a:p>
          <a:p>
            <a:pPr marL="0" indent="0">
              <a:buNone/>
            </a:pPr>
            <a:r>
              <a:rPr lang="en-US" sz="1200" dirty="0" err="1"/>
              <a:t>OpenDSO</a:t>
            </a:r>
            <a:r>
              <a:rPr lang="en-US" sz="1200" dirty="0"/>
              <a:t>-EDO</a:t>
            </a:r>
          </a:p>
          <a:p>
            <a:pPr marL="0" indent="0">
              <a:buNone/>
            </a:pPr>
            <a:endParaRPr lang="en-US" sz="1200" dirty="0"/>
          </a:p>
          <a:p>
            <a:pPr marL="0" indent="0">
              <a:buNone/>
            </a:pPr>
            <a:r>
              <a:rPr lang="en-US" sz="1200" dirty="0" err="1"/>
              <a:t>OpenDSO-OpenDSO</a:t>
            </a:r>
            <a:endParaRPr lang="en-US" sz="1200" dirty="0"/>
          </a:p>
          <a:p>
            <a:pPr marL="0" indent="0">
              <a:buNone/>
            </a:pPr>
            <a:endParaRPr lang="en-US" sz="1200" dirty="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3251960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Implementation Details</a:t>
            </a:r>
            <a:endParaRPr lang="en-US" kern="1200" dirty="0">
              <a:solidFill>
                <a:schemeClr val="tx1"/>
              </a:solidFill>
              <a:latin typeface="+mj-lt"/>
              <a:ea typeface="+mj-ea"/>
              <a:cs typeface="+mj-cs"/>
            </a:endParaRP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Optimization Algorithm Needs</a:t>
            </a:r>
          </a:p>
        </p:txBody>
      </p:sp>
      <p:sp>
        <p:nvSpPr>
          <p:cNvPr id="8" name="Rectangle 7">
            <a:extLst>
              <a:ext uri="{FF2B5EF4-FFF2-40B4-BE49-F238E27FC236}">
                <a16:creationId xmlns:a16="http://schemas.microsoft.com/office/drawing/2014/main" id="{EF27781D-23C5-20C2-9FD6-3039203BBD28}"/>
              </a:ext>
            </a:extLst>
          </p:cNvPr>
          <p:cNvSpPr/>
          <p:nvPr/>
        </p:nvSpPr>
        <p:spPr>
          <a:xfrm>
            <a:off x="661916" y="2081071"/>
            <a:ext cx="10770105" cy="455525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t>Inputs:</a:t>
            </a:r>
            <a:r>
              <a:rPr lang="en-IN" sz="1400" dirty="0"/>
              <a:t> Data needs from </a:t>
            </a:r>
            <a:r>
              <a:rPr lang="en-IN" sz="1400" dirty="0" err="1"/>
              <a:t>Neighbor</a:t>
            </a:r>
            <a:r>
              <a:rPr lang="en-IN" sz="1400" dirty="0"/>
              <a:t> Algorithm Agents on OpenDSO </a:t>
            </a:r>
          </a:p>
          <a:p>
            <a:pPr marL="285750" indent="-285750">
              <a:buFont typeface="Arial" panose="020B0604020202020204" pitchFamily="34" charset="0"/>
              <a:buChar char="•"/>
            </a:pPr>
            <a:r>
              <a:rPr lang="en-IN" sz="1400" dirty="0"/>
              <a:t>Power Flow </a:t>
            </a:r>
          </a:p>
          <a:p>
            <a:pPr marL="742950" lvl="1" indent="-285750">
              <a:buFont typeface="Arial" panose="020B0604020202020204" pitchFamily="34" charset="0"/>
              <a:buChar char="•"/>
            </a:pPr>
            <a:r>
              <a:rPr lang="en-IN" sz="1400" dirty="0"/>
              <a:t>V,I,P,Q </a:t>
            </a:r>
          </a:p>
          <a:p>
            <a:pPr marL="285750" indent="-285750">
              <a:buFont typeface="Arial" panose="020B0604020202020204" pitchFamily="34" charset="0"/>
              <a:buChar char="•"/>
            </a:pPr>
            <a:r>
              <a:rPr lang="en-IN" sz="1400" dirty="0"/>
              <a:t>Algorithm Specific Coordination Parameters </a:t>
            </a:r>
          </a:p>
          <a:p>
            <a:pPr marL="742950" lvl="1" indent="-285750">
              <a:buFont typeface="Arial" panose="020B0604020202020204" pitchFamily="34" charset="0"/>
              <a:buChar char="•"/>
            </a:pPr>
            <a:r>
              <a:rPr lang="en-IN" sz="1400" dirty="0"/>
              <a:t>To be determined in algorithm system design </a:t>
            </a:r>
          </a:p>
          <a:p>
            <a:pPr marL="285750" indent="-285750">
              <a:buFont typeface="Arial" panose="020B0604020202020204" pitchFamily="34" charset="0"/>
              <a:buChar char="•"/>
            </a:pPr>
            <a:r>
              <a:rPr lang="en-IN" sz="1400" dirty="0"/>
              <a:t>Convergence Indication </a:t>
            </a:r>
          </a:p>
          <a:p>
            <a:pPr marL="285750" indent="-285750">
              <a:buFont typeface="Arial" panose="020B0604020202020204" pitchFamily="34" charset="0"/>
              <a:buChar char="•"/>
            </a:pPr>
            <a:r>
              <a:rPr lang="en-IN" sz="1400" dirty="0"/>
              <a:t>Speed of communication for iterative algorithm convergence </a:t>
            </a:r>
          </a:p>
          <a:p>
            <a:pPr marL="742950" lvl="1" indent="-285750">
              <a:buFont typeface="Arial" panose="020B0604020202020204" pitchFamily="34" charset="0"/>
              <a:buChar char="•"/>
            </a:pPr>
            <a:r>
              <a:rPr lang="en-IN" sz="1400" dirty="0"/>
              <a:t>Asynchronous vs Synchronous </a:t>
            </a:r>
          </a:p>
          <a:p>
            <a:pPr marL="742950" lvl="1" indent="-285750">
              <a:buFont typeface="Arial" panose="020B0604020202020204" pitchFamily="34" charset="0"/>
              <a:buChar char="•"/>
            </a:pPr>
            <a:r>
              <a:rPr lang="en-IN" sz="1400" dirty="0"/>
              <a:t>To be determined in algorithm system design</a:t>
            </a:r>
          </a:p>
          <a:p>
            <a:pPr algn="ctr"/>
            <a:endParaRPr lang="en-US" sz="1400" dirty="0"/>
          </a:p>
          <a:p>
            <a:pPr algn="ctr"/>
            <a:endParaRPr lang="en-US" sz="1400" dirty="0"/>
          </a:p>
        </p:txBody>
      </p:sp>
    </p:spTree>
    <p:extLst>
      <p:ext uri="{BB962C8B-B14F-4D97-AF65-F5344CB8AC3E}">
        <p14:creationId xmlns:p14="http://schemas.microsoft.com/office/powerpoint/2010/main" val="4134764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dirty="0"/>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endParaRPr lang="en-US" dirty="0"/>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dirty="0">
                <a:solidFill>
                  <a:srgbClr val="FFFFFF"/>
                </a:solidFill>
                <a:latin typeface="+mj-lt"/>
                <a:ea typeface="+mj-ea"/>
                <a:cs typeface="+mj-cs"/>
              </a:rPr>
              <a:t>(IEEE 123 System divided into)</a:t>
            </a:r>
            <a:br>
              <a:rPr lang="en-US" kern="1200" dirty="0">
                <a:solidFill>
                  <a:srgbClr val="FFFFFF"/>
                </a:solidFill>
                <a:latin typeface="+mj-lt"/>
                <a:ea typeface="+mj-ea"/>
                <a:cs typeface="+mj-cs"/>
              </a:rPr>
            </a:br>
            <a:r>
              <a:rPr lang="en-US" kern="1200" dirty="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dirty="0">
                <a:solidFill>
                  <a:srgbClr val="BD90EE"/>
                </a:solidFill>
                <a:latin typeface="+mj-lt"/>
              </a:rPr>
              <a:t>[In development]</a:t>
            </a:r>
            <a:br>
              <a:rPr lang="en-US" sz="3600" b="0" dirty="0">
                <a:solidFill>
                  <a:srgbClr val="FFFFFF"/>
                </a:solidFill>
                <a:latin typeface="+mj-lt"/>
              </a:rPr>
            </a:br>
            <a:r>
              <a:rPr lang="en-US" sz="3600" b="0" kern="1200" dirty="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000000"/>
                    </a:solidFill>
                    <a:latin typeface="Cambria Math" panose="02040503050406030204" pitchFamily="18" charset="0"/>
                    <a:ea typeface="Cambria" panose="02040503050406030204" pitchFamily="18" charset="0"/>
                  </a:rPr>
                  <a:t>------------------------------------------------------------------------</a:t>
                </a:r>
                <a:endPar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noProof="0" smtClean="0">
                        <a:ln>
                          <a:noFill/>
                        </a:ln>
                        <a:solidFill>
                          <a:srgbClr val="000000"/>
                        </a:solidFill>
                        <a:effectLst/>
                        <a:uLnTx/>
                        <a:uFillTx/>
                        <a:latin typeface="Cambria Math" panose="02040503050406030204" pitchFamily="18" charset="0"/>
                        <a:ea typeface="Cambria Math" panose="02040503050406030204" pitchFamily="18" charset="0"/>
                      </a:rPr>
                      <m:t>Ν</m:t>
                    </m:r>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Cambria" panose="02040503050406030204" pitchFamily="18" charset="0"/>
                    <a:ea typeface="Cambria" panose="02040503050406030204" pitchFamily="18" charset="0"/>
                  </a:rPr>
                  <a:t>-----------------------------------------------------------------------</a:t>
                </a:r>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000000"/>
                    </a:solidFill>
                    <a:latin typeface="Cambria" panose="02040503050406030204" pitchFamily="18" charset="0"/>
                    <a:ea typeface="Cambria" panose="02040503050406030204" pitchFamily="18" charset="0"/>
                  </a:rPr>
                  <a:t>while </a:t>
                </a:r>
                <a:r>
                  <a:rPr lang="en-US" sz="2000" i="1" dirty="0">
                    <a:solidFill>
                      <a:srgbClr val="000000"/>
                    </a:solidFill>
                    <a:latin typeface="Cambria" panose="02040503050406030204" pitchFamily="18" charset="0"/>
                    <a:ea typeface="Cambria" panose="02040503050406030204" pitchFamily="18" charset="0"/>
                  </a:rPr>
                  <a:t>“temporal boundary variables are NOT equal in value for all consecutive time intervals”</a:t>
                </a:r>
                <a:endParaRPr kumimoji="0" lang="en-US" sz="200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lvl="1" defTabSz="457200">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1108710" lvl="2" indent="-514350" defTabSz="457200">
                  <a:buFont typeface="+mj-lt"/>
                  <a:buAutoNum type="romanLcPeriod"/>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a:t>
                </a:r>
                <a:r>
                  <a:rPr kumimoji="0" lang="en-US" sz="2000" b="0" i="0" u="none" strike="noStrike" kern="1200" cap="none" spc="0" normalizeH="0" noProof="0" dirty="0">
                    <a:ln>
                      <a:noFill/>
                    </a:ln>
                    <a:solidFill>
                      <a:srgbClr val="000000"/>
                    </a:solidFill>
                    <a:effectLst/>
                    <a:uLnTx/>
                    <a:uFillTx/>
                    <a:latin typeface="Cambria" panose="02040503050406030204" pitchFamily="18" charset="0"/>
                    <a:ea typeface="Cambria" panose="02040503050406030204" pitchFamily="18" charset="0"/>
                    <a:cs typeface="+mn-cs"/>
                  </a:rPr>
                  <a:t> the horizon for each area, in parallel. This is called as a macro-iteration.</a:t>
                </a:r>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1108710" lvl="2" indent="-514350" defTabSz="457200">
                  <a:buFont typeface="+mj-lt"/>
                  <a:buAutoNum type="romanLcPeriod"/>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lvl="2" defTabSz="457200">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lvl="2" indent="-514350" defTabSz="457200">
                  <a:buFont typeface="+mj-lt"/>
                  <a:buAutoNum type="romanLcPeriod"/>
                  <a:defRPr/>
                </a:pPr>
                <a:r>
                  <a:rPr lang="en-US" sz="2000" dirty="0">
                    <a:solidFill>
                      <a:srgbClr val="000000"/>
                    </a:solidFill>
                    <a:latin typeface="Cambria" panose="02040503050406030204" pitchFamily="18" charset="0"/>
                    <a:ea typeface="Cambria" panose="02040503050406030204" pitchFamily="18" charset="0"/>
                  </a:rPr>
                  <a:t>Exchange temporal boundary variables between consecutive time intervals</a:t>
                </a:r>
                <a:endParaRPr kumimoji="0" lang="en-US" sz="200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lang="en-US" sz="2000" b="1" dirty="0">
                    <a:solidFill>
                      <a:srgbClr val="000000"/>
                    </a:solidFill>
                    <a:latin typeface="Cambria" panose="02040503050406030204" pitchFamily="18" charset="0"/>
                    <a:ea typeface="Cambria" panose="02040503050406030204" pitchFamily="18" charset="0"/>
                  </a:rPr>
                  <a:t>------------------------------------------------------------------------</a:t>
                </a:r>
                <a:endPar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320040" algn="l" defTabSz="457200" rtl="0" eaLnBrk="1" fontAlgn="auto" latinLnBrk="0" hangingPunct="1">
                  <a:lnSpc>
                    <a:spcPct val="100000"/>
                  </a:lnSpc>
                  <a:spcBef>
                    <a:spcPts val="0"/>
                  </a:spcBef>
                  <a:spcAft>
                    <a:spcPts val="0"/>
                  </a:spcAft>
                  <a:buClrTx/>
                  <a:buSzTx/>
                  <a:buFontTx/>
                  <a:buNone/>
                  <a:tabLst/>
                  <a:defRPr/>
                </a:pPr>
                <a:r>
                  <a:rPr lang="en-US" sz="2000" b="1" dirty="0">
                    <a:solidFill>
                      <a:srgbClr val="000000"/>
                    </a:solidFill>
                    <a:latin typeface="Cambria" panose="02040503050406030204" pitchFamily="18" charset="0"/>
                    <a:ea typeface="Cambria" panose="02040503050406030204" pitchFamily="18" charset="0"/>
                  </a:rPr>
                  <a:t>Stop</a:t>
                </a:r>
                <a:endParaRPr kumimoji="0" lang="en-US" sz="20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US">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47EED-1D65-B493-E8C5-95CFFE43449A}"/>
              </a:ext>
            </a:extLst>
          </p:cNvPr>
          <p:cNvSpPr>
            <a:spLocks noGrp="1"/>
          </p:cNvSpPr>
          <p:nvPr>
            <p:ph type="title"/>
          </p:nvPr>
        </p:nvSpPr>
        <p:spPr>
          <a:xfrm>
            <a:off x="1077686" y="54827"/>
            <a:ext cx="10063163" cy="1272756"/>
          </a:xfrm>
        </p:spPr>
        <p:txBody>
          <a:bodyPr/>
          <a:lstStyle/>
          <a:p>
            <a:r>
              <a:rPr lang="en-US" dirty="0"/>
              <a:t>Nature of Aggregated </a:t>
            </a:r>
            <a:r>
              <a:rPr lang="en-US" dirty="0">
                <a:solidFill>
                  <a:schemeClr val="tx1"/>
                </a:solidFill>
                <a:highlight>
                  <a:srgbClr val="00FFFF"/>
                </a:highlight>
              </a:rPr>
              <a:t>Edo Nodes</a:t>
            </a:r>
          </a:p>
        </p:txBody>
      </p:sp>
      <p:sp>
        <p:nvSpPr>
          <p:cNvPr id="3" name="Content Placeholder 2">
            <a:extLst>
              <a:ext uri="{FF2B5EF4-FFF2-40B4-BE49-F238E27FC236}">
                <a16:creationId xmlns:a16="http://schemas.microsoft.com/office/drawing/2014/main" id="{74C6B9AD-F474-9D4B-1302-055ACA996F0E}"/>
              </a:ext>
            </a:extLst>
          </p:cNvPr>
          <p:cNvSpPr>
            <a:spLocks noGrp="1"/>
          </p:cNvSpPr>
          <p:nvPr>
            <p:ph idx="1"/>
          </p:nvPr>
        </p:nvSpPr>
        <p:spPr>
          <a:xfrm>
            <a:off x="1155680" y="1504861"/>
            <a:ext cx="10063163" cy="4286531"/>
          </a:xfrm>
        </p:spPr>
        <p:txBody>
          <a:bodyPr/>
          <a:lstStyle/>
          <a:p>
            <a:pPr marL="0" indent="0">
              <a:buNone/>
            </a:pPr>
            <a:r>
              <a:rPr lang="en-US" dirty="0"/>
              <a:t>Grid Edge Resources over multiple buildings aggregated to form </a:t>
            </a:r>
            <a:r>
              <a:rPr lang="en-US" dirty="0">
                <a:solidFill>
                  <a:schemeClr val="tx1"/>
                </a:solidFill>
                <a:highlight>
                  <a:srgbClr val="00FFFF"/>
                </a:highlight>
              </a:rPr>
              <a:t>Edo Nodes</a:t>
            </a:r>
            <a:r>
              <a:rPr lang="en-US" dirty="0"/>
              <a:t>.</a:t>
            </a:r>
          </a:p>
          <a:p>
            <a:pPr marL="0" indent="0">
              <a:buNone/>
            </a:pPr>
            <a:r>
              <a:rPr lang="en-US" dirty="0"/>
              <a:t>We model them as Batteries, which introduces temporal coupling between OPF solutions at individual time-steps.</a:t>
            </a:r>
          </a:p>
          <a:p>
            <a:pPr marL="0" indent="0">
              <a:buNone/>
            </a:pPr>
            <a:r>
              <a:rPr lang="en-US" dirty="0"/>
              <a:t>This mandates MPOPF</a:t>
            </a:r>
          </a:p>
          <a:p>
            <a:pPr marL="0" indent="0">
              <a:buNone/>
            </a:pPr>
            <a:r>
              <a:rPr lang="en-US" dirty="0"/>
              <a:t>Our model is based on the </a:t>
            </a:r>
            <a:r>
              <a:rPr lang="en-US" i="1" dirty="0"/>
              <a:t>Generalized Battery Model</a:t>
            </a:r>
            <a:r>
              <a:rPr lang="en-US" dirty="0"/>
              <a:t> as given in [2].</a:t>
            </a:r>
          </a:p>
          <a:p>
            <a:pPr marL="0" indent="0">
              <a:buNone/>
            </a:pPr>
            <a:r>
              <a:rPr lang="en-US" dirty="0"/>
              <a:t>	Exception 1: Lifetime dissipation is not modelled.</a:t>
            </a:r>
          </a:p>
          <a:p>
            <a:pPr marL="0" indent="0">
              <a:buNone/>
            </a:pPr>
            <a:r>
              <a:rPr lang="en-US" dirty="0"/>
              <a:t>	Exception 2: Currently limits such as charging/discharging limits are assumed to be constant over time (in one day).</a:t>
            </a:r>
          </a:p>
        </p:txBody>
      </p:sp>
      <p:pic>
        <p:nvPicPr>
          <p:cNvPr id="5" name="Picture 4">
            <a:extLst>
              <a:ext uri="{FF2B5EF4-FFF2-40B4-BE49-F238E27FC236}">
                <a16:creationId xmlns:a16="http://schemas.microsoft.com/office/drawing/2014/main" id="{D036EB25-7AD1-ECDE-AB63-E73338D23B06}"/>
              </a:ext>
            </a:extLst>
          </p:cNvPr>
          <p:cNvPicPr>
            <a:picLocks noChangeAspect="1"/>
          </p:cNvPicPr>
          <p:nvPr/>
        </p:nvPicPr>
        <p:blipFill>
          <a:blip r:embed="rId2"/>
          <a:stretch>
            <a:fillRect/>
          </a:stretch>
        </p:blipFill>
        <p:spPr>
          <a:xfrm>
            <a:off x="1077686" y="4850913"/>
            <a:ext cx="9826047" cy="1744480"/>
          </a:xfrm>
          <a:prstGeom prst="rect">
            <a:avLst/>
          </a:prstGeom>
        </p:spPr>
      </p:pic>
    </p:spTree>
    <p:extLst>
      <p:ext uri="{BB962C8B-B14F-4D97-AF65-F5344CB8AC3E}">
        <p14:creationId xmlns:p14="http://schemas.microsoft.com/office/powerpoint/2010/main" val="1938661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C7676-5C71-4074-E2E1-520C084BA26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C3BEC75-3ED8-3D2E-7AF0-ED68CBDE8918}"/>
              </a:ext>
            </a:extLst>
          </p:cNvPr>
          <p:cNvSpPr>
            <a:spLocks noGrp="1"/>
          </p:cNvSpPr>
          <p:nvPr>
            <p:ph idx="1"/>
          </p:nvPr>
        </p:nvSpPr>
        <p:spPr>
          <a:xfrm>
            <a:off x="1064418" y="1995571"/>
            <a:ext cx="10063163" cy="4286531"/>
          </a:xfrm>
        </p:spPr>
        <p:txBody>
          <a:bodyPr/>
          <a:lstStyle/>
          <a:p>
            <a:r>
              <a:rPr lang="en-US" dirty="0">
                <a:latin typeface="Tw Cen MT" panose="020B0602020104020603" pitchFamily="34" charset="0"/>
                <a:hlinkClick r:id="rId2"/>
              </a:rPr>
              <a:t>[1] </a:t>
            </a:r>
            <a:r>
              <a:rPr lang="en-US" dirty="0">
                <a:latin typeface="Tw Cen MT" panose="020B0602020104020603" pitchFamily="34" charset="0"/>
              </a:rPr>
              <a:t>Sadnan, R., &amp; Dubey, A. (2021). Distributed Optimization Using Reduced Network Equivalents for Radial Power Distribution Systems. IEEE Trans. Power Syst., 36(4), 3645–3656. </a:t>
            </a:r>
            <a:r>
              <a:rPr lang="en-US" dirty="0" err="1">
                <a:latin typeface="Tw Cen MT" panose="020B0602020104020603" pitchFamily="34" charset="0"/>
              </a:rPr>
              <a:t>doi</a:t>
            </a:r>
            <a:r>
              <a:rPr lang="en-US" dirty="0">
                <a:latin typeface="Tw Cen MT" panose="020B0602020104020603" pitchFamily="34" charset="0"/>
              </a:rPr>
              <a:t>: 10.1109/TPWRS.2020.3049135</a:t>
            </a:r>
          </a:p>
          <a:p>
            <a:endParaRPr lang="en-US" dirty="0">
              <a:latin typeface="Tw Cen MT" panose="020B0602020104020603" pitchFamily="34" charset="0"/>
            </a:endParaRPr>
          </a:p>
          <a:p>
            <a:r>
              <a:rPr lang="en-US" dirty="0">
                <a:latin typeface="Tw Cen MT" panose="020B0602020104020603" pitchFamily="34" charset="0"/>
                <a:hlinkClick r:id="rId3"/>
              </a:rPr>
              <a:t>[2] </a:t>
            </a:r>
            <a:r>
              <a:rPr lang="en-US" dirty="0" err="1">
                <a:latin typeface="Tw Cen MT" panose="020B0602020104020603" pitchFamily="34" charset="0"/>
              </a:rPr>
              <a:t>Eilyan</a:t>
            </a:r>
            <a:r>
              <a:rPr lang="en-US" dirty="0">
                <a:latin typeface="Tw Cen MT" panose="020B0602020104020603" pitchFamily="34" charset="0"/>
              </a:rPr>
              <a:t> </a:t>
            </a:r>
            <a:r>
              <a:rPr lang="en-US" dirty="0" err="1">
                <a:latin typeface="Tw Cen MT" panose="020B0602020104020603" pitchFamily="34" charset="0"/>
              </a:rPr>
              <a:t>Bitar's</a:t>
            </a:r>
            <a:r>
              <a:rPr lang="en-US" dirty="0">
                <a:latin typeface="Tw Cen MT" panose="020B0602020104020603" pitchFamily="34" charset="0"/>
              </a:rPr>
              <a:t> Papers. (2023, August 16). Coordinated Aggregation</a:t>
            </a:r>
          </a:p>
          <a:p>
            <a:r>
              <a:rPr lang="en-US" dirty="0">
                <a:latin typeface="Tw Cen MT" panose="020B0602020104020603" pitchFamily="34" charset="0"/>
              </a:rPr>
              <a:t>of Distributed Demand-Side Resources. Retrieved from https://bitar.engineering.cornell.edu/papers.html</a:t>
            </a:r>
            <a:endParaRPr lang="en-US" dirty="0"/>
          </a:p>
        </p:txBody>
      </p:sp>
    </p:spTree>
    <p:extLst>
      <p:ext uri="{BB962C8B-B14F-4D97-AF65-F5344CB8AC3E}">
        <p14:creationId xmlns:p14="http://schemas.microsoft.com/office/powerpoint/2010/main" val="2806962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dirty="0"/>
              <a:t>Network being tested on</a:t>
            </a:r>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dirty="0"/>
                  <a:t>Current problem statement</a:t>
                </a:r>
              </a:p>
              <a:p>
                <a:pPr lvl="1"/>
                <a:r>
                  <a:rPr lang="en-US" sz="2000" b="1" dirty="0"/>
                  <a:t>Test Case</a:t>
                </a:r>
                <a:r>
                  <a:rPr lang="en-US" sz="2000" dirty="0"/>
                  <a:t>: IEEE123 Node System with Distributed Energy Resources (DERs) and Batteries.</a:t>
                </a:r>
              </a:p>
              <a:p>
                <a:pPr lvl="1"/>
                <a:r>
                  <a:rPr lang="en-US" sz="2000" dirty="0"/>
                  <a:t>Balanced three-phase </a:t>
                </a:r>
                <a:r>
                  <a:rPr lang="en-US" sz="1000" dirty="0"/>
                  <a:t>(with no phase coupling, akin to single-phase)</a:t>
                </a:r>
                <a:r>
                  <a:rPr lang="en-US" sz="2000" dirty="0"/>
                  <a:t> power distribution network.</a:t>
                </a:r>
              </a:p>
              <a:p>
                <a:pPr lvl="1"/>
                <a:r>
                  <a:rPr lang="en-US" sz="2000" b="1" dirty="0"/>
                  <a:t>Objective</a:t>
                </a:r>
                <a:r>
                  <a:rPr lang="en-US" sz="2000" dirty="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dirty="0"/>
                  <a:t>for a given objective function, say loss minimization.</a:t>
                </a:r>
              </a:p>
              <a:p>
                <a:pPr marL="0" indent="0">
                  <a:buNone/>
                </a:pPr>
                <a:endParaRPr lang="en-US" dirty="0"/>
              </a:p>
              <a:p>
                <a:endParaRPr lang="en-US" dirty="0"/>
              </a:p>
            </p:txBody>
          </p:sp>
        </mc:Choice>
        <mc:Fallback>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dirty="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dirty="0"/>
              <a:t>ENApp Approach [1]</a:t>
            </a:r>
          </a:p>
          <a:p>
            <a:pPr lvl="1"/>
            <a:r>
              <a:rPr lang="en-US" dirty="0"/>
              <a:t>Divide the network into several areas to solve for their Optimal Power Flow solutions separately, with exchange of boundary variables after every ‘macro-iteration’.</a:t>
            </a:r>
          </a:p>
          <a:p>
            <a:pPr marL="0" indent="0">
              <a:buNone/>
            </a:pPr>
            <a:endParaRPr lang="en-US" dirty="0"/>
          </a:p>
          <a:p>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dirty="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dirty="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dirty="0">
                    <a:ln>
                      <a:noFill/>
                    </a:ln>
                    <a:solidFill>
                      <a:srgbClr val="FFFFFF"/>
                    </a:solidFill>
                    <a:effectLst/>
                    <a:uLnTx/>
                    <a:uFillTx/>
                    <a:latin typeface="Corbel"/>
                    <a:ea typeface="+mn-ea"/>
                    <a:cs typeface="+mn-cs"/>
                  </a:rPr>
                  <a:t>.</a:t>
                </a:r>
              </a:p>
            </p:txBody>
          </p:sp>
        </mc:Choice>
        <mc:Fallback>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dirty="0"/>
              <a:t>Overall Scope of the problem</a:t>
            </a:r>
            <a:br>
              <a:rPr lang="en-US" dirty="0"/>
            </a:br>
            <a:r>
              <a:rPr lang="en-US" sz="1800" dirty="0"/>
              <a:t>Algorithm and Communication Architecture</a:t>
            </a:r>
            <a:endParaRPr lang="en-US" dirty="0"/>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dirty="0" err="1"/>
              <a:t>OpenDSO</a:t>
            </a:r>
            <a:r>
              <a:rPr lang="en-US" sz="1200" dirty="0"/>
              <a:t>-System Operator (Forecast)</a:t>
            </a:r>
          </a:p>
          <a:p>
            <a:pPr marL="0" indent="0">
              <a:buNone/>
            </a:pPr>
            <a:r>
              <a:rPr lang="en-US" sz="1200" dirty="0" err="1"/>
              <a:t>OpenDSO</a:t>
            </a:r>
            <a:r>
              <a:rPr lang="en-US" sz="1200" dirty="0"/>
              <a:t>-Measurement Devices</a:t>
            </a:r>
          </a:p>
          <a:p>
            <a:pPr marL="0" indent="0">
              <a:buNone/>
            </a:pPr>
            <a:r>
              <a:rPr lang="en-US" sz="1200" dirty="0" err="1"/>
              <a:t>OpenDSO</a:t>
            </a:r>
            <a:r>
              <a:rPr lang="en-US" sz="1200" dirty="0"/>
              <a:t>-EDO</a:t>
            </a:r>
          </a:p>
          <a:p>
            <a:pPr marL="0" indent="0">
              <a:buNone/>
            </a:pPr>
            <a:endParaRPr lang="en-US" sz="1200" dirty="0"/>
          </a:p>
          <a:p>
            <a:pPr marL="0" indent="0">
              <a:buNone/>
            </a:pPr>
            <a:r>
              <a:rPr lang="en-US" sz="1200" dirty="0" err="1"/>
              <a:t>OpenDSO-OpenDSO</a:t>
            </a:r>
            <a:endParaRPr lang="en-US" sz="1200" dirty="0"/>
          </a:p>
          <a:p>
            <a:pPr marL="0" indent="0">
              <a:buNone/>
            </a:pPr>
            <a:endParaRPr lang="en-US" sz="1200" dirty="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2D4A-A906-54B9-260B-8BC02F8BE641}"/>
              </a:ext>
            </a:extLst>
          </p:cNvPr>
          <p:cNvSpPr>
            <a:spLocks noGrp="1"/>
          </p:cNvSpPr>
          <p:nvPr>
            <p:ph type="title"/>
          </p:nvPr>
        </p:nvSpPr>
        <p:spPr/>
        <p:txBody>
          <a:bodyPr/>
          <a:lstStyle/>
          <a:p>
            <a:r>
              <a:rPr lang="en-IN" dirty="0"/>
              <a:t>Goal of </a:t>
            </a:r>
            <a:r>
              <a:rPr lang="en-IN" dirty="0" err="1"/>
              <a:t>Avista</a:t>
            </a:r>
            <a:r>
              <a:rPr lang="en-IN" dirty="0"/>
              <a:t> (problem objective for System Operator)</a:t>
            </a:r>
          </a:p>
        </p:txBody>
      </p:sp>
      <p:sp>
        <p:nvSpPr>
          <p:cNvPr id="3" name="Content Placeholder 2">
            <a:extLst>
              <a:ext uri="{FF2B5EF4-FFF2-40B4-BE49-F238E27FC236}">
                <a16:creationId xmlns:a16="http://schemas.microsoft.com/office/drawing/2014/main" id="{6BA0A512-F252-F7D3-5A18-9BCD7B8B0AE7}"/>
              </a:ext>
            </a:extLst>
          </p:cNvPr>
          <p:cNvSpPr>
            <a:spLocks noGrp="1"/>
          </p:cNvSpPr>
          <p:nvPr>
            <p:ph idx="1"/>
          </p:nvPr>
        </p:nvSpPr>
        <p:spPr>
          <a:xfrm>
            <a:off x="1064418" y="2036287"/>
            <a:ext cx="10063163" cy="4286531"/>
          </a:xfrm>
        </p:spPr>
        <p:txBody>
          <a:bodyPr/>
          <a:lstStyle/>
          <a:p>
            <a:r>
              <a:rPr lang="en-IN" dirty="0"/>
              <a:t>Problem objective of System Operator: Currently Modelled Use Case: Loss minimization</a:t>
            </a:r>
          </a:p>
          <a:p>
            <a:endParaRPr lang="en-IN" dirty="0"/>
          </a:p>
          <a:p>
            <a:r>
              <a:rPr lang="en-IN" dirty="0"/>
              <a:t>Use case communicated to all </a:t>
            </a:r>
            <a:r>
              <a:rPr lang="en-IN" dirty="0">
                <a:highlight>
                  <a:srgbClr val="FF0000"/>
                </a:highlight>
              </a:rPr>
              <a:t>OpenDSO controllers</a:t>
            </a:r>
          </a:p>
          <a:p>
            <a:endParaRPr lang="en-IN" dirty="0"/>
          </a:p>
          <a:p>
            <a:r>
              <a:rPr lang="en-IN" dirty="0"/>
              <a:t>All </a:t>
            </a:r>
            <a:r>
              <a:rPr lang="en-IN" dirty="0">
                <a:highlight>
                  <a:srgbClr val="FF0000"/>
                </a:highlight>
              </a:rPr>
              <a:t>OpenDSO controllers </a:t>
            </a:r>
            <a:r>
              <a:rPr lang="en-IN" dirty="0"/>
              <a:t>procure the models for the respective </a:t>
            </a:r>
            <a:r>
              <a:rPr lang="en-IN" dirty="0">
                <a:solidFill>
                  <a:schemeClr val="tx1"/>
                </a:solidFill>
                <a:highlight>
                  <a:srgbClr val="00FFFF"/>
                </a:highlight>
              </a:rPr>
              <a:t>EDO nodes </a:t>
            </a:r>
            <a:r>
              <a:rPr lang="en-IN" sz="1600" dirty="0"/>
              <a:t>(the grid edge models: currently we’re modelling these as batteries, but generalized battery model can also be used, but we can make any other model work too which captures flexibility over time.)</a:t>
            </a:r>
          </a:p>
          <a:p>
            <a:endParaRPr lang="en-IN" dirty="0"/>
          </a:p>
          <a:p>
            <a:r>
              <a:rPr lang="en-IN" dirty="0"/>
              <a:t>Upon getting that, they locally optimize for their area</a:t>
            </a:r>
          </a:p>
          <a:p>
            <a:r>
              <a:rPr lang="en-IN" dirty="0"/>
              <a:t>Then share the boundary information with the neighbouring OpenDSO nodes</a:t>
            </a:r>
          </a:p>
          <a:p>
            <a:r>
              <a:rPr lang="en-IN" dirty="0"/>
              <a:t>Previous two steps are repeated until boundary values are converged.</a:t>
            </a:r>
          </a:p>
        </p:txBody>
      </p:sp>
    </p:spTree>
    <p:extLst>
      <p:ext uri="{BB962C8B-B14F-4D97-AF65-F5344CB8AC3E}">
        <p14:creationId xmlns:p14="http://schemas.microsoft.com/office/powerpoint/2010/main" val="2526949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t>
                </a:r>
                <a:r>
                  <a:rPr lang="en-US" sz="2400" dirty="0">
                    <a:solidFill>
                      <a:srgbClr val="FFFFFF"/>
                    </a:solidFill>
                    <a:latin typeface="Cambria" panose="02040503050406030204" pitchFamily="18" charset="0"/>
                    <a:ea typeface="Cambria" panose="02040503050406030204" pitchFamily="18" charset="0"/>
                  </a:rPr>
                  <a:t>the beginning of a horizon interval</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ℬ</m:t>
                    </m:r>
                  </m:oMath>
                </a14:m>
                <a:r>
                  <a:rPr lang="en-US" sz="2400" dirty="0">
                    <a:solidFill>
                      <a:srgbClr val="FFFFFF"/>
                    </a:solidFill>
                    <a:ea typeface="Cambria" panose="02040503050406030204" pitchFamily="18" charset="0"/>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a:t>
                </a:r>
                <a:r>
                  <a:rPr lang="en-US" sz="2400" dirty="0">
                    <a:solidFill>
                      <a:srgbClr val="FFFFFF"/>
                    </a:solidFill>
                    <a:latin typeface="Cambria" panose="02040503050406030204" pitchFamily="18" charset="0"/>
                    <a:ea typeface="Cambria" panose="02040503050406030204" pitchFamily="18" charset="0"/>
                  </a:rPr>
                  <a:t> predictions for</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endParaRPr lang="en-US" dirty="0">
              <a:solidFill>
                <a:schemeClr val="bg2"/>
              </a:solidFill>
            </a:endParaRPr>
          </a:p>
        </p:txBody>
      </p:sp>
    </p:spTree>
    <p:extLst>
      <p:ext uri="{BB962C8B-B14F-4D97-AF65-F5344CB8AC3E}">
        <p14:creationId xmlns:p14="http://schemas.microsoft.com/office/powerpoint/2010/main" val="195596276"/>
      </p:ext>
    </p:extLst>
  </p:cSld>
  <p:clrMapOvr>
    <a:masterClrMapping/>
  </p:clrMapOvr>
</p:sld>
</file>

<file path=ppt/theme/theme1.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TotalTime>
  <Words>2629</Words>
  <Application>Microsoft Office PowerPoint</Application>
  <PresentationFormat>Widescreen</PresentationFormat>
  <Paragraphs>291</Paragraphs>
  <Slides>41</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41</vt:i4>
      </vt:variant>
    </vt:vector>
  </HeadingPairs>
  <TitlesOfParts>
    <vt:vector size="50" baseType="lpstr">
      <vt:lpstr>Arial</vt:lpstr>
      <vt:lpstr>Arial Black</vt:lpstr>
      <vt:lpstr>Calibri</vt:lpstr>
      <vt:lpstr>Cambria</vt:lpstr>
      <vt:lpstr>Cambria Math</vt:lpstr>
      <vt:lpstr>Corbel</vt:lpstr>
      <vt:lpstr>Tw Cen MT</vt:lpstr>
      <vt:lpstr>1_Office Theme</vt:lpstr>
      <vt:lpstr>Office Theme</vt:lpstr>
      <vt:lpstr>Multi-Period Optimal Power Flow (MP-OPF) for Power Distribution Systems with Renewables and Battery Storage</vt:lpstr>
      <vt:lpstr>Overall Scope of the problem System Description and Objective</vt:lpstr>
      <vt:lpstr>Overall Scope of the problem Algorithm and Communication Architecture</vt:lpstr>
      <vt:lpstr>Nature of Aggregated Edo Nodes</vt:lpstr>
      <vt:lpstr>Network being tested on</vt:lpstr>
      <vt:lpstr>Network being tested on</vt:lpstr>
      <vt:lpstr>Overall Scope of the problem Algorithm and Communication Architecture</vt:lpstr>
      <vt:lpstr>Goal of Avista (problem objective for System Operator)</vt:lpstr>
      <vt:lpstr>Problem Statement</vt:lpstr>
      <vt:lpstr>Problem Statement</vt:lpstr>
      <vt:lpstr>Simulation Parameters</vt:lpstr>
      <vt:lpstr>Simulation Process of the current, brute-force algorithm</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Current Status of Simulation and Results</vt:lpstr>
      <vt:lpstr>Current Status of Simulation and Results</vt:lpstr>
      <vt:lpstr>Current Status of Simulation and Results</vt:lpstr>
      <vt:lpstr>Current Status of Simulation and Results</vt:lpstr>
      <vt:lpstr>Conclusion and Discussion</vt:lpstr>
      <vt:lpstr>Thank You.</vt:lpstr>
      <vt:lpstr>Appendix and References follow</vt:lpstr>
      <vt:lpstr>Implementation Details</vt:lpstr>
      <vt:lpstr>Implementation Details</vt:lpstr>
      <vt:lpstr>Implementation Details</vt:lpstr>
      <vt:lpstr>Implementation Details</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Multi-Period Optimization for Power Distribution Systems with Battery Storage</dc:title>
  <dc:creator>Jha, Aryan Ritwajeet</dc:creator>
  <cp:lastModifiedBy>Jha, Aryan Ritwajeet</cp:lastModifiedBy>
  <cp:revision>1</cp:revision>
  <dcterms:created xsi:type="dcterms:W3CDTF">2023-09-26T17:16:46Z</dcterms:created>
  <dcterms:modified xsi:type="dcterms:W3CDTF">2023-10-03T22:07:10Z</dcterms:modified>
</cp:coreProperties>
</file>